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7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0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5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C694-EC3C-4452-8817-9BDA9CBD8C2B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F7B3-3BAC-4906-9DE0-C376B7A8D15F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6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B395-BB73-4AC1-BD33-48CFBEDA4BBB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0E40-5C62-4DDA-8987-6BC79EC29556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3DAB-7F67-4482-B005-C499B312D9CA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659716"/>
            <a:ext cx="8768080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2185" y="1890426"/>
            <a:ext cx="8139429" cy="5205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5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ACF0-A45C-4BF3-BB7A-51E714247AF5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396" y="1492250"/>
            <a:ext cx="8224520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8330" marR="5080" indent="-1865630">
              <a:lnSpc>
                <a:spcPts val="4920"/>
              </a:lnSpc>
            </a:pP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Dete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our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4400" spc="-1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 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n c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omple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x 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netwo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8396" y="3787531"/>
            <a:ext cx="82245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25" dirty="0">
                <a:solidFill>
                  <a:srgbClr val="0000FF"/>
                </a:solidFill>
                <a:latin typeface="Garamond"/>
                <a:cs typeface="Garamond"/>
              </a:rPr>
              <a:t>Boleslaw</a:t>
            </a:r>
            <a:r>
              <a:rPr sz="3200" b="1" spc="-75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sz="3200" b="1" spc="70" dirty="0">
                <a:solidFill>
                  <a:srgbClr val="0000FF"/>
                </a:solidFill>
                <a:latin typeface="Garamond"/>
                <a:cs typeface="Garamond"/>
              </a:rPr>
              <a:t>Szymanski</a:t>
            </a:r>
            <a:r>
              <a:rPr lang="en-US" sz="3200" b="1" spc="70" dirty="0">
                <a:solidFill>
                  <a:srgbClr val="0000FF"/>
                </a:solidFill>
                <a:latin typeface="Garamond"/>
                <a:cs typeface="Garamond"/>
              </a:rPr>
              <a:t> and Krzysztof Suchecki </a:t>
            </a:r>
            <a:endParaRPr sz="3200" b="1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003" y="6273143"/>
            <a:ext cx="14832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0000FF"/>
                </a:solidFill>
                <a:latin typeface="Garamond"/>
                <a:cs typeface="Garamond"/>
              </a:rPr>
              <a:t>RPI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Troy</a:t>
            </a:r>
            <a:endParaRPr sz="1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" y="5577840"/>
            <a:ext cx="5760720" cy="1645920"/>
          </a:xfrm>
          <a:custGeom>
            <a:avLst/>
            <a:gdLst/>
            <a:ahLst/>
            <a:cxnLst/>
            <a:rect l="l" t="t" r="r" b="b"/>
            <a:pathLst>
              <a:path w="5760720" h="1645920">
                <a:moveTo>
                  <a:pt x="5760720" y="0"/>
                </a:moveTo>
                <a:lnTo>
                  <a:pt x="0" y="0"/>
                </a:lnTo>
                <a:lnTo>
                  <a:pt x="0" y="1645920"/>
                </a:lnTo>
                <a:lnTo>
                  <a:pt x="5760720" y="1645920"/>
                </a:lnTo>
                <a:lnTo>
                  <a:pt x="5760720" y="0"/>
                </a:lnTo>
                <a:close/>
              </a:path>
            </a:pathLst>
          </a:custGeom>
          <a:solidFill>
            <a:srgbClr val="FFFFC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ts val="5235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869" y="1689020"/>
            <a:ext cx="512191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30"/>
              </a:lnSpc>
            </a:pP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av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 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 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acc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y we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ke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ccu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|t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869" y="3159635"/>
            <a:ext cx="1168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9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7769" y="3092370"/>
            <a:ext cx="4975225" cy="143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000"/>
              </a:lnSpc>
            </a:pP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ct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(-R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esc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ec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av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1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y 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 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4858895"/>
            <a:ext cx="1168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9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769" y="4792900"/>
            <a:ext cx="510476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30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2000" spc="-6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ks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ha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rv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“m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4569" y="5721225"/>
            <a:ext cx="914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spc="-4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9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469" y="5655230"/>
            <a:ext cx="5118735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0"/>
              </a:lnSpc>
            </a:pP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ly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is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ac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u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ike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u="heavy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cis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ly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u="heavy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u="heavy" spc="-2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u="heavy" spc="1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u="heavy" spc="-20" dirty="0">
                <a:solidFill>
                  <a:srgbClr val="0000FF"/>
                </a:solidFill>
                <a:latin typeface="Arial"/>
                <a:cs typeface="Arial"/>
              </a:rPr>
              <a:t>t|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</a:rPr>
              <a:t>yt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2000" u="heavy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20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ts val="2165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78270" y="3138530"/>
            <a:ext cx="15354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Infectio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 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1175" dirty="0">
                <a:solidFill>
                  <a:srgbClr val="0000FF"/>
                </a:solidFill>
                <a:latin typeface="Symbol"/>
                <a:cs typeface="Symbol"/>
              </a:rPr>
              <a:t></a:t>
            </a:r>
            <a:endParaRPr sz="1800" dirty="0">
              <a:solidFill>
                <a:srgbClr val="0000FF"/>
              </a:solidFill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2750" y="3550010"/>
            <a:ext cx="16040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ecov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 </a:t>
            </a:r>
            <a:r>
              <a:rPr sz="1800" spc="470" dirty="0">
                <a:solidFill>
                  <a:srgbClr val="0000FF"/>
                </a:solidFill>
                <a:latin typeface="Symbol"/>
                <a:cs typeface="Symbol"/>
              </a:rPr>
              <a:t></a:t>
            </a:r>
            <a:endParaRPr sz="1800" dirty="0">
              <a:solidFill>
                <a:srgbClr val="0000FF"/>
              </a:solidFill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21041" y="388239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298" y="0"/>
                </a:moveTo>
                <a:lnTo>
                  <a:pt x="74733" y="6618"/>
                </a:lnTo>
                <a:lnTo>
                  <a:pt x="39044" y="27190"/>
                </a:lnTo>
                <a:lnTo>
                  <a:pt x="13540" y="59142"/>
                </a:lnTo>
                <a:lnTo>
                  <a:pt x="895" y="99849"/>
                </a:lnTo>
                <a:lnTo>
                  <a:pt x="0" y="114910"/>
                </a:lnTo>
                <a:lnTo>
                  <a:pt x="930" y="129501"/>
                </a:lnTo>
                <a:lnTo>
                  <a:pt x="13407" y="169096"/>
                </a:lnTo>
                <a:lnTo>
                  <a:pt x="38773" y="200467"/>
                </a:lnTo>
                <a:lnTo>
                  <a:pt x="74920" y="221100"/>
                </a:lnTo>
                <a:lnTo>
                  <a:pt x="119743" y="228482"/>
                </a:lnTo>
                <a:lnTo>
                  <a:pt x="133782" y="227050"/>
                </a:lnTo>
                <a:lnTo>
                  <a:pt x="171767" y="213507"/>
                </a:lnTo>
                <a:lnTo>
                  <a:pt x="201720" y="187322"/>
                </a:lnTo>
                <a:lnTo>
                  <a:pt x="221288" y="150074"/>
                </a:lnTo>
                <a:lnTo>
                  <a:pt x="228118" y="103343"/>
                </a:lnTo>
                <a:lnTo>
                  <a:pt x="225945" y="88849"/>
                </a:lnTo>
                <a:lnTo>
                  <a:pt x="209853" y="50187"/>
                </a:lnTo>
                <a:lnTo>
                  <a:pt x="181496" y="20851"/>
                </a:lnTo>
                <a:lnTo>
                  <a:pt x="143569" y="3535"/>
                </a:lnTo>
                <a:lnTo>
                  <a:pt x="114298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041" y="388239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298" y="0"/>
                </a:moveTo>
                <a:lnTo>
                  <a:pt x="157108" y="7805"/>
                </a:lnTo>
                <a:lnTo>
                  <a:pt x="192145" y="29427"/>
                </a:lnTo>
                <a:lnTo>
                  <a:pt x="216713" y="62171"/>
                </a:lnTo>
                <a:lnTo>
                  <a:pt x="228118" y="103343"/>
                </a:lnTo>
                <a:lnTo>
                  <a:pt x="227402" y="119876"/>
                </a:lnTo>
                <a:lnTo>
                  <a:pt x="216064" y="163622"/>
                </a:lnTo>
                <a:lnTo>
                  <a:pt x="192773" y="197357"/>
                </a:lnTo>
                <a:lnTo>
                  <a:pt x="159882" y="219504"/>
                </a:lnTo>
                <a:lnTo>
                  <a:pt x="119743" y="228482"/>
                </a:lnTo>
                <a:lnTo>
                  <a:pt x="103968" y="227649"/>
                </a:lnTo>
                <a:lnTo>
                  <a:pt x="61803" y="215570"/>
                </a:lnTo>
                <a:lnTo>
                  <a:pt x="29016" y="191079"/>
                </a:lnTo>
                <a:lnTo>
                  <a:pt x="7712" y="156688"/>
                </a:lnTo>
                <a:lnTo>
                  <a:pt x="0" y="114910"/>
                </a:lnTo>
                <a:lnTo>
                  <a:pt x="895" y="99849"/>
                </a:lnTo>
                <a:lnTo>
                  <a:pt x="13540" y="59142"/>
                </a:lnTo>
                <a:lnTo>
                  <a:pt x="39044" y="27190"/>
                </a:lnTo>
                <a:lnTo>
                  <a:pt x="74733" y="6618"/>
                </a:lnTo>
                <a:lnTo>
                  <a:pt x="114298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21040" y="3882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49640" y="4110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89619" y="3878762"/>
            <a:ext cx="889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6841" y="3886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298" y="0"/>
                </a:moveTo>
                <a:lnTo>
                  <a:pt x="74733" y="6618"/>
                </a:lnTo>
                <a:lnTo>
                  <a:pt x="39044" y="27190"/>
                </a:lnTo>
                <a:lnTo>
                  <a:pt x="13540" y="59142"/>
                </a:lnTo>
                <a:lnTo>
                  <a:pt x="895" y="99849"/>
                </a:lnTo>
                <a:lnTo>
                  <a:pt x="0" y="114910"/>
                </a:lnTo>
                <a:lnTo>
                  <a:pt x="930" y="129501"/>
                </a:lnTo>
                <a:lnTo>
                  <a:pt x="13407" y="169096"/>
                </a:lnTo>
                <a:lnTo>
                  <a:pt x="38773" y="200467"/>
                </a:lnTo>
                <a:lnTo>
                  <a:pt x="74920" y="221100"/>
                </a:lnTo>
                <a:lnTo>
                  <a:pt x="119743" y="228482"/>
                </a:lnTo>
                <a:lnTo>
                  <a:pt x="133782" y="227050"/>
                </a:lnTo>
                <a:lnTo>
                  <a:pt x="171767" y="213507"/>
                </a:lnTo>
                <a:lnTo>
                  <a:pt x="201720" y="187322"/>
                </a:lnTo>
                <a:lnTo>
                  <a:pt x="221288" y="150074"/>
                </a:lnTo>
                <a:lnTo>
                  <a:pt x="228118" y="103343"/>
                </a:lnTo>
                <a:lnTo>
                  <a:pt x="225945" y="88849"/>
                </a:lnTo>
                <a:lnTo>
                  <a:pt x="209853" y="50187"/>
                </a:lnTo>
                <a:lnTo>
                  <a:pt x="181496" y="20851"/>
                </a:lnTo>
                <a:lnTo>
                  <a:pt x="143569" y="3535"/>
                </a:lnTo>
                <a:lnTo>
                  <a:pt x="114298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06841" y="3886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298" y="0"/>
                </a:moveTo>
                <a:lnTo>
                  <a:pt x="157108" y="7805"/>
                </a:lnTo>
                <a:lnTo>
                  <a:pt x="192145" y="29427"/>
                </a:lnTo>
                <a:lnTo>
                  <a:pt x="216713" y="62171"/>
                </a:lnTo>
                <a:lnTo>
                  <a:pt x="228118" y="103343"/>
                </a:lnTo>
                <a:lnTo>
                  <a:pt x="227402" y="119876"/>
                </a:lnTo>
                <a:lnTo>
                  <a:pt x="216064" y="163622"/>
                </a:lnTo>
                <a:lnTo>
                  <a:pt x="192773" y="197357"/>
                </a:lnTo>
                <a:lnTo>
                  <a:pt x="159882" y="219504"/>
                </a:lnTo>
                <a:lnTo>
                  <a:pt x="119743" y="228482"/>
                </a:lnTo>
                <a:lnTo>
                  <a:pt x="103968" y="227649"/>
                </a:lnTo>
                <a:lnTo>
                  <a:pt x="61803" y="215570"/>
                </a:lnTo>
                <a:lnTo>
                  <a:pt x="29016" y="191079"/>
                </a:lnTo>
                <a:lnTo>
                  <a:pt x="7712" y="156688"/>
                </a:lnTo>
                <a:lnTo>
                  <a:pt x="0" y="114910"/>
                </a:lnTo>
                <a:lnTo>
                  <a:pt x="895" y="99849"/>
                </a:lnTo>
                <a:lnTo>
                  <a:pt x="13540" y="59142"/>
                </a:lnTo>
                <a:lnTo>
                  <a:pt x="39044" y="27190"/>
                </a:lnTo>
                <a:lnTo>
                  <a:pt x="74733" y="6618"/>
                </a:lnTo>
                <a:lnTo>
                  <a:pt x="114298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068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3544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63940" y="3886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489" y="0"/>
                </a:moveTo>
                <a:lnTo>
                  <a:pt x="110489" y="45720"/>
                </a:lnTo>
                <a:lnTo>
                  <a:pt x="0" y="45720"/>
                </a:lnTo>
                <a:lnTo>
                  <a:pt x="0" y="182879"/>
                </a:lnTo>
                <a:lnTo>
                  <a:pt x="110489" y="182879"/>
                </a:lnTo>
                <a:lnTo>
                  <a:pt x="110489" y="228600"/>
                </a:lnTo>
                <a:lnTo>
                  <a:pt x="228600" y="114300"/>
                </a:lnTo>
                <a:lnTo>
                  <a:pt x="110489" y="0"/>
                </a:lnTo>
                <a:close/>
              </a:path>
            </a:pathLst>
          </a:custGeom>
          <a:solidFill>
            <a:srgbClr val="FFFFC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63940" y="3886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45720"/>
                </a:moveTo>
                <a:lnTo>
                  <a:pt x="110489" y="45720"/>
                </a:lnTo>
                <a:lnTo>
                  <a:pt x="110489" y="0"/>
                </a:lnTo>
                <a:lnTo>
                  <a:pt x="228600" y="114300"/>
                </a:lnTo>
                <a:lnTo>
                  <a:pt x="110489" y="228600"/>
                </a:lnTo>
                <a:lnTo>
                  <a:pt x="110489" y="182879"/>
                </a:lnTo>
                <a:lnTo>
                  <a:pt x="0" y="182879"/>
                </a:lnTo>
                <a:lnTo>
                  <a:pt x="0" y="4572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63940" y="388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9254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82990" y="3881302"/>
            <a:ext cx="5334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spc="470" dirty="0">
                <a:solidFill>
                  <a:srgbClr val="0000FF"/>
                </a:solidFill>
                <a:latin typeface="Symbol"/>
                <a:cs typeface="Symbol"/>
              </a:rPr>
              <a:t></a:t>
            </a:r>
            <a:r>
              <a:rPr sz="1800" spc="47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700" spc="705" baseline="3086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endParaRPr sz="2700" baseline="3086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57840" y="390144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9" y="0"/>
                </a:moveTo>
                <a:lnTo>
                  <a:pt x="61837" y="9177"/>
                </a:lnTo>
                <a:lnTo>
                  <a:pt x="29203" y="32460"/>
                </a:lnTo>
                <a:lnTo>
                  <a:pt x="7688" y="67769"/>
                </a:lnTo>
                <a:lnTo>
                  <a:pt x="0" y="112968"/>
                </a:lnTo>
                <a:lnTo>
                  <a:pt x="1635" y="126847"/>
                </a:lnTo>
                <a:lnTo>
                  <a:pt x="16348" y="164163"/>
                </a:lnTo>
                <a:lnTo>
                  <a:pt x="44400" y="192728"/>
                </a:lnTo>
                <a:lnTo>
                  <a:pt x="84023" y="209621"/>
                </a:lnTo>
                <a:lnTo>
                  <a:pt x="115996" y="212957"/>
                </a:lnTo>
                <a:lnTo>
                  <a:pt x="129483" y="210934"/>
                </a:lnTo>
                <a:lnTo>
                  <a:pt x="165648" y="195213"/>
                </a:lnTo>
                <a:lnTo>
                  <a:pt x="193203" y="166315"/>
                </a:lnTo>
                <a:lnTo>
                  <a:pt x="209363" y="125910"/>
                </a:lnTo>
                <a:lnTo>
                  <a:pt x="212430" y="93404"/>
                </a:lnTo>
                <a:lnTo>
                  <a:pt x="209796" y="79012"/>
                </a:lnTo>
                <a:lnTo>
                  <a:pt x="191782" y="41388"/>
                </a:lnTo>
                <a:lnTo>
                  <a:pt x="161176" y="14387"/>
                </a:lnTo>
                <a:lnTo>
                  <a:pt x="121292" y="953"/>
                </a:lnTo>
                <a:lnTo>
                  <a:pt x="10650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57840" y="390144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9" y="0"/>
                </a:moveTo>
                <a:lnTo>
                  <a:pt x="148749" y="8256"/>
                </a:lnTo>
                <a:lnTo>
                  <a:pt x="182815" y="31062"/>
                </a:lnTo>
                <a:lnTo>
                  <a:pt x="205395" y="65472"/>
                </a:lnTo>
                <a:lnTo>
                  <a:pt x="212430" y="93404"/>
                </a:lnTo>
                <a:lnTo>
                  <a:pt x="211736" y="110173"/>
                </a:lnTo>
                <a:lnTo>
                  <a:pt x="199993" y="154043"/>
                </a:lnTo>
                <a:lnTo>
                  <a:pt x="175927" y="186962"/>
                </a:lnTo>
                <a:lnTo>
                  <a:pt x="142323" y="207261"/>
                </a:lnTo>
                <a:lnTo>
                  <a:pt x="115996" y="212957"/>
                </a:lnTo>
                <a:lnTo>
                  <a:pt x="99498" y="212154"/>
                </a:lnTo>
                <a:lnTo>
                  <a:pt x="56409" y="199800"/>
                </a:lnTo>
                <a:lnTo>
                  <a:pt x="24304" y="174801"/>
                </a:lnTo>
                <a:lnTo>
                  <a:pt x="4948" y="140078"/>
                </a:lnTo>
                <a:lnTo>
                  <a:pt x="0" y="112968"/>
                </a:lnTo>
                <a:lnTo>
                  <a:pt x="859" y="96935"/>
                </a:lnTo>
                <a:lnTo>
                  <a:pt x="13457" y="54795"/>
                </a:lnTo>
                <a:lnTo>
                  <a:pt x="38979" y="23258"/>
                </a:lnTo>
                <a:lnTo>
                  <a:pt x="74718" y="4457"/>
                </a:lnTo>
                <a:lnTo>
                  <a:pt x="106509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57669" y="3901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7103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57840" y="347472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9" y="0"/>
                </a:moveTo>
                <a:lnTo>
                  <a:pt x="61837" y="9177"/>
                </a:lnTo>
                <a:lnTo>
                  <a:pt x="29203" y="32460"/>
                </a:lnTo>
                <a:lnTo>
                  <a:pt x="7688" y="67769"/>
                </a:lnTo>
                <a:lnTo>
                  <a:pt x="0" y="112968"/>
                </a:lnTo>
                <a:lnTo>
                  <a:pt x="1635" y="126847"/>
                </a:lnTo>
                <a:lnTo>
                  <a:pt x="16348" y="164163"/>
                </a:lnTo>
                <a:lnTo>
                  <a:pt x="44400" y="192728"/>
                </a:lnTo>
                <a:lnTo>
                  <a:pt x="84023" y="209621"/>
                </a:lnTo>
                <a:lnTo>
                  <a:pt x="115996" y="212957"/>
                </a:lnTo>
                <a:lnTo>
                  <a:pt x="129483" y="210934"/>
                </a:lnTo>
                <a:lnTo>
                  <a:pt x="165648" y="195213"/>
                </a:lnTo>
                <a:lnTo>
                  <a:pt x="193203" y="166315"/>
                </a:lnTo>
                <a:lnTo>
                  <a:pt x="209363" y="125910"/>
                </a:lnTo>
                <a:lnTo>
                  <a:pt x="212430" y="93404"/>
                </a:lnTo>
                <a:lnTo>
                  <a:pt x="209796" y="79012"/>
                </a:lnTo>
                <a:lnTo>
                  <a:pt x="191782" y="41388"/>
                </a:lnTo>
                <a:lnTo>
                  <a:pt x="161176" y="14387"/>
                </a:lnTo>
                <a:lnTo>
                  <a:pt x="121292" y="953"/>
                </a:lnTo>
                <a:lnTo>
                  <a:pt x="106509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57840" y="347472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9" y="0"/>
                </a:moveTo>
                <a:lnTo>
                  <a:pt x="148749" y="8256"/>
                </a:lnTo>
                <a:lnTo>
                  <a:pt x="182815" y="31062"/>
                </a:lnTo>
                <a:lnTo>
                  <a:pt x="205395" y="65472"/>
                </a:lnTo>
                <a:lnTo>
                  <a:pt x="212430" y="93404"/>
                </a:lnTo>
                <a:lnTo>
                  <a:pt x="211736" y="110173"/>
                </a:lnTo>
                <a:lnTo>
                  <a:pt x="199993" y="154043"/>
                </a:lnTo>
                <a:lnTo>
                  <a:pt x="175927" y="186962"/>
                </a:lnTo>
                <a:lnTo>
                  <a:pt x="142323" y="207261"/>
                </a:lnTo>
                <a:lnTo>
                  <a:pt x="115996" y="212957"/>
                </a:lnTo>
                <a:lnTo>
                  <a:pt x="99498" y="212154"/>
                </a:lnTo>
                <a:lnTo>
                  <a:pt x="56409" y="199800"/>
                </a:lnTo>
                <a:lnTo>
                  <a:pt x="24304" y="174801"/>
                </a:lnTo>
                <a:lnTo>
                  <a:pt x="4948" y="140078"/>
                </a:lnTo>
                <a:lnTo>
                  <a:pt x="0" y="112968"/>
                </a:lnTo>
                <a:lnTo>
                  <a:pt x="859" y="96935"/>
                </a:lnTo>
                <a:lnTo>
                  <a:pt x="13457" y="54795"/>
                </a:lnTo>
                <a:lnTo>
                  <a:pt x="38979" y="23258"/>
                </a:lnTo>
                <a:lnTo>
                  <a:pt x="74718" y="4457"/>
                </a:lnTo>
                <a:lnTo>
                  <a:pt x="106509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5766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71030" y="3688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75450" y="3462202"/>
            <a:ext cx="178435" cy="808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180">
              <a:lnSpc>
                <a:spcPct val="1556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 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64350" y="368807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21336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77709" y="368045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102870" y="0"/>
                </a:moveTo>
                <a:lnTo>
                  <a:pt x="102870" y="41910"/>
                </a:lnTo>
                <a:lnTo>
                  <a:pt x="0" y="41910"/>
                </a:lnTo>
                <a:lnTo>
                  <a:pt x="0" y="170179"/>
                </a:lnTo>
                <a:lnTo>
                  <a:pt x="102870" y="170179"/>
                </a:lnTo>
                <a:lnTo>
                  <a:pt x="102870" y="213360"/>
                </a:lnTo>
                <a:lnTo>
                  <a:pt x="213360" y="105410"/>
                </a:lnTo>
                <a:lnTo>
                  <a:pt x="102870" y="0"/>
                </a:lnTo>
                <a:close/>
              </a:path>
            </a:pathLst>
          </a:custGeom>
          <a:solidFill>
            <a:srgbClr val="FFFFC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077709" y="3680459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0" y="41910"/>
                </a:moveTo>
                <a:lnTo>
                  <a:pt x="102870" y="41910"/>
                </a:lnTo>
                <a:lnTo>
                  <a:pt x="102870" y="0"/>
                </a:lnTo>
                <a:lnTo>
                  <a:pt x="213360" y="105410"/>
                </a:lnTo>
                <a:lnTo>
                  <a:pt x="102870" y="213360"/>
                </a:lnTo>
                <a:lnTo>
                  <a:pt x="102870" y="170179"/>
                </a:lnTo>
                <a:lnTo>
                  <a:pt x="0" y="170179"/>
                </a:lnTo>
                <a:lnTo>
                  <a:pt x="0" y="4191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77709" y="3680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91069" y="3893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75169" y="3675740"/>
            <a:ext cx="1511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75" dirty="0">
                <a:solidFill>
                  <a:srgbClr val="0000FF"/>
                </a:solidFill>
                <a:latin typeface="Symbol"/>
                <a:cs typeface="Symbol"/>
              </a:rPr>
              <a:t></a:t>
            </a:r>
            <a:endParaRPr sz="1800" dirty="0">
              <a:solidFill>
                <a:srgbClr val="0000FF"/>
              </a:solidFill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76338" y="347472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1" y="0"/>
                </a:moveTo>
                <a:lnTo>
                  <a:pt x="61756" y="9212"/>
                </a:lnTo>
                <a:lnTo>
                  <a:pt x="29160" y="32517"/>
                </a:lnTo>
                <a:lnTo>
                  <a:pt x="7674" y="67853"/>
                </a:lnTo>
                <a:lnTo>
                  <a:pt x="0" y="113101"/>
                </a:lnTo>
                <a:lnTo>
                  <a:pt x="1649" y="126964"/>
                </a:lnTo>
                <a:lnTo>
                  <a:pt x="16394" y="164233"/>
                </a:lnTo>
                <a:lnTo>
                  <a:pt x="44473" y="192758"/>
                </a:lnTo>
                <a:lnTo>
                  <a:pt x="84140" y="209627"/>
                </a:lnTo>
                <a:lnTo>
                  <a:pt x="116158" y="212959"/>
                </a:lnTo>
                <a:lnTo>
                  <a:pt x="129844" y="210936"/>
                </a:lnTo>
                <a:lnTo>
                  <a:pt x="166194" y="195218"/>
                </a:lnTo>
                <a:lnTo>
                  <a:pt x="193556" y="166320"/>
                </a:lnTo>
                <a:lnTo>
                  <a:pt x="209446" y="125912"/>
                </a:lnTo>
                <a:lnTo>
                  <a:pt x="212442" y="93404"/>
                </a:lnTo>
                <a:lnTo>
                  <a:pt x="209869" y="79012"/>
                </a:lnTo>
                <a:lnTo>
                  <a:pt x="192153" y="41388"/>
                </a:lnTo>
                <a:lnTo>
                  <a:pt x="161733" y="14387"/>
                </a:lnTo>
                <a:lnTo>
                  <a:pt x="121554" y="953"/>
                </a:lnTo>
                <a:lnTo>
                  <a:pt x="106501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76338" y="347472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1" y="0"/>
                </a:moveTo>
                <a:lnTo>
                  <a:pt x="149279" y="8256"/>
                </a:lnTo>
                <a:lnTo>
                  <a:pt x="183279" y="31062"/>
                </a:lnTo>
                <a:lnTo>
                  <a:pt x="205557" y="65472"/>
                </a:lnTo>
                <a:lnTo>
                  <a:pt x="212442" y="93404"/>
                </a:lnTo>
                <a:lnTo>
                  <a:pt x="211765" y="110174"/>
                </a:lnTo>
                <a:lnTo>
                  <a:pt x="200250" y="154047"/>
                </a:lnTo>
                <a:lnTo>
                  <a:pt x="176436" y="186967"/>
                </a:lnTo>
                <a:lnTo>
                  <a:pt x="142806" y="207264"/>
                </a:lnTo>
                <a:lnTo>
                  <a:pt x="116158" y="212959"/>
                </a:lnTo>
                <a:lnTo>
                  <a:pt x="99635" y="212156"/>
                </a:lnTo>
                <a:lnTo>
                  <a:pt x="56494" y="199820"/>
                </a:lnTo>
                <a:lnTo>
                  <a:pt x="24358" y="174857"/>
                </a:lnTo>
                <a:lnTo>
                  <a:pt x="4974" y="140179"/>
                </a:lnTo>
                <a:lnTo>
                  <a:pt x="0" y="113101"/>
                </a:lnTo>
                <a:lnTo>
                  <a:pt x="856" y="97048"/>
                </a:lnTo>
                <a:lnTo>
                  <a:pt x="13435" y="54868"/>
                </a:lnTo>
                <a:lnTo>
                  <a:pt x="38924" y="23307"/>
                </a:lnTo>
                <a:lnTo>
                  <a:pt x="74624" y="4483"/>
                </a:lnTo>
                <a:lnTo>
                  <a:pt x="106501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7615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589519" y="3688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482840" y="368807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21336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376338" y="390144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1" y="0"/>
                </a:moveTo>
                <a:lnTo>
                  <a:pt x="61756" y="9212"/>
                </a:lnTo>
                <a:lnTo>
                  <a:pt x="29160" y="32517"/>
                </a:lnTo>
                <a:lnTo>
                  <a:pt x="7674" y="67853"/>
                </a:lnTo>
                <a:lnTo>
                  <a:pt x="0" y="113101"/>
                </a:lnTo>
                <a:lnTo>
                  <a:pt x="1649" y="126964"/>
                </a:lnTo>
                <a:lnTo>
                  <a:pt x="16394" y="164233"/>
                </a:lnTo>
                <a:lnTo>
                  <a:pt x="44473" y="192758"/>
                </a:lnTo>
                <a:lnTo>
                  <a:pt x="84140" y="209627"/>
                </a:lnTo>
                <a:lnTo>
                  <a:pt x="116158" y="212959"/>
                </a:lnTo>
                <a:lnTo>
                  <a:pt x="129844" y="210936"/>
                </a:lnTo>
                <a:lnTo>
                  <a:pt x="166194" y="195218"/>
                </a:lnTo>
                <a:lnTo>
                  <a:pt x="193556" y="166320"/>
                </a:lnTo>
                <a:lnTo>
                  <a:pt x="209446" y="125912"/>
                </a:lnTo>
                <a:lnTo>
                  <a:pt x="212442" y="93404"/>
                </a:lnTo>
                <a:lnTo>
                  <a:pt x="209869" y="79012"/>
                </a:lnTo>
                <a:lnTo>
                  <a:pt x="192153" y="41388"/>
                </a:lnTo>
                <a:lnTo>
                  <a:pt x="161733" y="14387"/>
                </a:lnTo>
                <a:lnTo>
                  <a:pt x="121554" y="953"/>
                </a:lnTo>
                <a:lnTo>
                  <a:pt x="106501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376338" y="3901440"/>
            <a:ext cx="212725" cy="213360"/>
          </a:xfrm>
          <a:custGeom>
            <a:avLst/>
            <a:gdLst/>
            <a:ahLst/>
            <a:cxnLst/>
            <a:rect l="l" t="t" r="r" b="b"/>
            <a:pathLst>
              <a:path w="212725" h="213360">
                <a:moveTo>
                  <a:pt x="106501" y="0"/>
                </a:moveTo>
                <a:lnTo>
                  <a:pt x="149279" y="8256"/>
                </a:lnTo>
                <a:lnTo>
                  <a:pt x="183279" y="31062"/>
                </a:lnTo>
                <a:lnTo>
                  <a:pt x="205557" y="65472"/>
                </a:lnTo>
                <a:lnTo>
                  <a:pt x="212442" y="93404"/>
                </a:lnTo>
                <a:lnTo>
                  <a:pt x="211765" y="110174"/>
                </a:lnTo>
                <a:lnTo>
                  <a:pt x="200250" y="154047"/>
                </a:lnTo>
                <a:lnTo>
                  <a:pt x="176436" y="186967"/>
                </a:lnTo>
                <a:lnTo>
                  <a:pt x="142806" y="207264"/>
                </a:lnTo>
                <a:lnTo>
                  <a:pt x="116158" y="212959"/>
                </a:lnTo>
                <a:lnTo>
                  <a:pt x="99635" y="212156"/>
                </a:lnTo>
                <a:lnTo>
                  <a:pt x="56494" y="199820"/>
                </a:lnTo>
                <a:lnTo>
                  <a:pt x="24358" y="174857"/>
                </a:lnTo>
                <a:lnTo>
                  <a:pt x="4974" y="140179"/>
                </a:lnTo>
                <a:lnTo>
                  <a:pt x="0" y="113101"/>
                </a:lnTo>
                <a:lnTo>
                  <a:pt x="856" y="97048"/>
                </a:lnTo>
                <a:lnTo>
                  <a:pt x="13435" y="54868"/>
                </a:lnTo>
                <a:lnTo>
                  <a:pt x="38924" y="23307"/>
                </a:lnTo>
                <a:lnTo>
                  <a:pt x="74624" y="4483"/>
                </a:lnTo>
                <a:lnTo>
                  <a:pt x="106501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376159" y="3901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89519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38390" y="3462202"/>
            <a:ext cx="88900" cy="808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56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 I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429500" y="3747770"/>
            <a:ext cx="107950" cy="161290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3340" y="161289"/>
                </a:lnTo>
                <a:lnTo>
                  <a:pt x="107950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936586" y="504825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804" y="0"/>
                </a:moveTo>
                <a:lnTo>
                  <a:pt x="96074" y="5739"/>
                </a:lnTo>
                <a:lnTo>
                  <a:pt x="59568" y="23013"/>
                </a:lnTo>
                <a:lnTo>
                  <a:pt x="30455" y="50566"/>
                </a:lnTo>
                <a:lnTo>
                  <a:pt x="10289" y="87132"/>
                </a:lnTo>
                <a:lnTo>
                  <a:pt x="621" y="131445"/>
                </a:lnTo>
                <a:lnTo>
                  <a:pt x="0" y="147719"/>
                </a:lnTo>
                <a:lnTo>
                  <a:pt x="1682" y="162110"/>
                </a:lnTo>
                <a:lnTo>
                  <a:pt x="14578" y="201476"/>
                </a:lnTo>
                <a:lnTo>
                  <a:pt x="38251" y="233885"/>
                </a:lnTo>
                <a:lnTo>
                  <a:pt x="71427" y="257737"/>
                </a:lnTo>
                <a:lnTo>
                  <a:pt x="112831" y="271433"/>
                </a:lnTo>
                <a:lnTo>
                  <a:pt x="144374" y="274132"/>
                </a:lnTo>
                <a:lnTo>
                  <a:pt x="158875" y="272691"/>
                </a:lnTo>
                <a:lnTo>
                  <a:pt x="198834" y="260339"/>
                </a:lnTo>
                <a:lnTo>
                  <a:pt x="232063" y="237088"/>
                </a:lnTo>
                <a:lnTo>
                  <a:pt x="256738" y="204413"/>
                </a:lnTo>
                <a:lnTo>
                  <a:pt x="271038" y="163787"/>
                </a:lnTo>
                <a:lnTo>
                  <a:pt x="273906" y="133015"/>
                </a:lnTo>
                <a:lnTo>
                  <a:pt x="272743" y="118176"/>
                </a:lnTo>
                <a:lnTo>
                  <a:pt x="260863" y="77225"/>
                </a:lnTo>
                <a:lnTo>
                  <a:pt x="237880" y="43105"/>
                </a:lnTo>
                <a:lnTo>
                  <a:pt x="205700" y="17720"/>
                </a:lnTo>
                <a:lnTo>
                  <a:pt x="166228" y="2976"/>
                </a:lnTo>
                <a:lnTo>
                  <a:pt x="1368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936586" y="504825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804" y="0"/>
                </a:moveTo>
                <a:lnTo>
                  <a:pt x="180078" y="6590"/>
                </a:lnTo>
                <a:lnTo>
                  <a:pt x="217331" y="25093"/>
                </a:lnTo>
                <a:lnTo>
                  <a:pt x="246657" y="53602"/>
                </a:lnTo>
                <a:lnTo>
                  <a:pt x="266150" y="90211"/>
                </a:lnTo>
                <a:lnTo>
                  <a:pt x="273906" y="133015"/>
                </a:lnTo>
                <a:lnTo>
                  <a:pt x="273184" y="148734"/>
                </a:lnTo>
                <a:lnTo>
                  <a:pt x="262748" y="191681"/>
                </a:lnTo>
                <a:lnTo>
                  <a:pt x="241328" y="227171"/>
                </a:lnTo>
                <a:lnTo>
                  <a:pt x="210748" y="253727"/>
                </a:lnTo>
                <a:lnTo>
                  <a:pt x="172830" y="269876"/>
                </a:lnTo>
                <a:lnTo>
                  <a:pt x="144374" y="274132"/>
                </a:lnTo>
                <a:lnTo>
                  <a:pt x="128240" y="273465"/>
                </a:lnTo>
                <a:lnTo>
                  <a:pt x="84377" y="263510"/>
                </a:lnTo>
                <a:lnTo>
                  <a:pt x="48317" y="242865"/>
                </a:lnTo>
                <a:lnTo>
                  <a:pt x="21334" y="213131"/>
                </a:lnTo>
                <a:lnTo>
                  <a:pt x="4705" y="175907"/>
                </a:lnTo>
                <a:lnTo>
                  <a:pt x="0" y="147719"/>
                </a:lnTo>
                <a:lnTo>
                  <a:pt x="621" y="131445"/>
                </a:lnTo>
                <a:lnTo>
                  <a:pt x="10289" y="87132"/>
                </a:lnTo>
                <a:lnTo>
                  <a:pt x="30455" y="50566"/>
                </a:lnTo>
                <a:lnTo>
                  <a:pt x="59568" y="23013"/>
                </a:lnTo>
                <a:lnTo>
                  <a:pt x="96074" y="5739"/>
                </a:lnTo>
                <a:lnTo>
                  <a:pt x="136804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936230" y="5048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210550" y="5323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479386" y="504825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804" y="0"/>
                </a:moveTo>
                <a:lnTo>
                  <a:pt x="96074" y="5739"/>
                </a:lnTo>
                <a:lnTo>
                  <a:pt x="59568" y="23013"/>
                </a:lnTo>
                <a:lnTo>
                  <a:pt x="30455" y="50566"/>
                </a:lnTo>
                <a:lnTo>
                  <a:pt x="10289" y="87132"/>
                </a:lnTo>
                <a:lnTo>
                  <a:pt x="621" y="131445"/>
                </a:lnTo>
                <a:lnTo>
                  <a:pt x="0" y="147719"/>
                </a:lnTo>
                <a:lnTo>
                  <a:pt x="1682" y="162110"/>
                </a:lnTo>
                <a:lnTo>
                  <a:pt x="14578" y="201476"/>
                </a:lnTo>
                <a:lnTo>
                  <a:pt x="38251" y="233885"/>
                </a:lnTo>
                <a:lnTo>
                  <a:pt x="71427" y="257737"/>
                </a:lnTo>
                <a:lnTo>
                  <a:pt x="112831" y="271433"/>
                </a:lnTo>
                <a:lnTo>
                  <a:pt x="144374" y="274132"/>
                </a:lnTo>
                <a:lnTo>
                  <a:pt x="158875" y="272691"/>
                </a:lnTo>
                <a:lnTo>
                  <a:pt x="198834" y="260339"/>
                </a:lnTo>
                <a:lnTo>
                  <a:pt x="232063" y="237088"/>
                </a:lnTo>
                <a:lnTo>
                  <a:pt x="256738" y="204413"/>
                </a:lnTo>
                <a:lnTo>
                  <a:pt x="271038" y="163787"/>
                </a:lnTo>
                <a:lnTo>
                  <a:pt x="273906" y="133015"/>
                </a:lnTo>
                <a:lnTo>
                  <a:pt x="272743" y="118176"/>
                </a:lnTo>
                <a:lnTo>
                  <a:pt x="260863" y="77225"/>
                </a:lnTo>
                <a:lnTo>
                  <a:pt x="237880" y="43105"/>
                </a:lnTo>
                <a:lnTo>
                  <a:pt x="205700" y="17720"/>
                </a:lnTo>
                <a:lnTo>
                  <a:pt x="166228" y="2976"/>
                </a:lnTo>
                <a:lnTo>
                  <a:pt x="1368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79386" y="504825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804" y="0"/>
                </a:moveTo>
                <a:lnTo>
                  <a:pt x="180078" y="6590"/>
                </a:lnTo>
                <a:lnTo>
                  <a:pt x="217331" y="25093"/>
                </a:lnTo>
                <a:lnTo>
                  <a:pt x="246657" y="53602"/>
                </a:lnTo>
                <a:lnTo>
                  <a:pt x="266150" y="90211"/>
                </a:lnTo>
                <a:lnTo>
                  <a:pt x="273906" y="133015"/>
                </a:lnTo>
                <a:lnTo>
                  <a:pt x="273184" y="148734"/>
                </a:lnTo>
                <a:lnTo>
                  <a:pt x="262748" y="191681"/>
                </a:lnTo>
                <a:lnTo>
                  <a:pt x="241328" y="227171"/>
                </a:lnTo>
                <a:lnTo>
                  <a:pt x="210748" y="253727"/>
                </a:lnTo>
                <a:lnTo>
                  <a:pt x="172830" y="269876"/>
                </a:lnTo>
                <a:lnTo>
                  <a:pt x="144374" y="274132"/>
                </a:lnTo>
                <a:lnTo>
                  <a:pt x="128240" y="273465"/>
                </a:lnTo>
                <a:lnTo>
                  <a:pt x="84377" y="263510"/>
                </a:lnTo>
                <a:lnTo>
                  <a:pt x="48317" y="242865"/>
                </a:lnTo>
                <a:lnTo>
                  <a:pt x="21334" y="213131"/>
                </a:lnTo>
                <a:lnTo>
                  <a:pt x="4705" y="175907"/>
                </a:lnTo>
                <a:lnTo>
                  <a:pt x="0" y="147719"/>
                </a:lnTo>
                <a:lnTo>
                  <a:pt x="621" y="131445"/>
                </a:lnTo>
                <a:lnTo>
                  <a:pt x="10289" y="87132"/>
                </a:lnTo>
                <a:lnTo>
                  <a:pt x="30455" y="50566"/>
                </a:lnTo>
                <a:lnTo>
                  <a:pt x="59568" y="23013"/>
                </a:lnTo>
                <a:lnTo>
                  <a:pt x="96074" y="5739"/>
                </a:lnTo>
                <a:lnTo>
                  <a:pt x="136804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479030" y="5048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753350" y="5323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753350" y="518540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182879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393786" y="504825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804" y="0"/>
                </a:moveTo>
                <a:lnTo>
                  <a:pt x="96074" y="5739"/>
                </a:lnTo>
                <a:lnTo>
                  <a:pt x="59568" y="23013"/>
                </a:lnTo>
                <a:lnTo>
                  <a:pt x="30455" y="50566"/>
                </a:lnTo>
                <a:lnTo>
                  <a:pt x="10289" y="87132"/>
                </a:lnTo>
                <a:lnTo>
                  <a:pt x="621" y="131445"/>
                </a:lnTo>
                <a:lnTo>
                  <a:pt x="0" y="147719"/>
                </a:lnTo>
                <a:lnTo>
                  <a:pt x="1682" y="162110"/>
                </a:lnTo>
                <a:lnTo>
                  <a:pt x="14578" y="201476"/>
                </a:lnTo>
                <a:lnTo>
                  <a:pt x="38251" y="233885"/>
                </a:lnTo>
                <a:lnTo>
                  <a:pt x="71427" y="257737"/>
                </a:lnTo>
                <a:lnTo>
                  <a:pt x="112831" y="271433"/>
                </a:lnTo>
                <a:lnTo>
                  <a:pt x="144374" y="274132"/>
                </a:lnTo>
                <a:lnTo>
                  <a:pt x="158875" y="272691"/>
                </a:lnTo>
                <a:lnTo>
                  <a:pt x="198834" y="260339"/>
                </a:lnTo>
                <a:lnTo>
                  <a:pt x="232063" y="237088"/>
                </a:lnTo>
                <a:lnTo>
                  <a:pt x="256738" y="204413"/>
                </a:lnTo>
                <a:lnTo>
                  <a:pt x="271038" y="163787"/>
                </a:lnTo>
                <a:lnTo>
                  <a:pt x="273906" y="133015"/>
                </a:lnTo>
                <a:lnTo>
                  <a:pt x="272743" y="118176"/>
                </a:lnTo>
                <a:lnTo>
                  <a:pt x="260863" y="77225"/>
                </a:lnTo>
                <a:lnTo>
                  <a:pt x="237880" y="43105"/>
                </a:lnTo>
                <a:lnTo>
                  <a:pt x="205700" y="17720"/>
                </a:lnTo>
                <a:lnTo>
                  <a:pt x="166228" y="2976"/>
                </a:lnTo>
                <a:lnTo>
                  <a:pt x="1368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393786" y="504825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804" y="0"/>
                </a:moveTo>
                <a:lnTo>
                  <a:pt x="180078" y="6590"/>
                </a:lnTo>
                <a:lnTo>
                  <a:pt x="217331" y="25093"/>
                </a:lnTo>
                <a:lnTo>
                  <a:pt x="246657" y="53602"/>
                </a:lnTo>
                <a:lnTo>
                  <a:pt x="266150" y="90211"/>
                </a:lnTo>
                <a:lnTo>
                  <a:pt x="273906" y="133015"/>
                </a:lnTo>
                <a:lnTo>
                  <a:pt x="273184" y="148734"/>
                </a:lnTo>
                <a:lnTo>
                  <a:pt x="262748" y="191681"/>
                </a:lnTo>
                <a:lnTo>
                  <a:pt x="241328" y="227171"/>
                </a:lnTo>
                <a:lnTo>
                  <a:pt x="210748" y="253727"/>
                </a:lnTo>
                <a:lnTo>
                  <a:pt x="172830" y="269876"/>
                </a:lnTo>
                <a:lnTo>
                  <a:pt x="144374" y="274132"/>
                </a:lnTo>
                <a:lnTo>
                  <a:pt x="128240" y="273465"/>
                </a:lnTo>
                <a:lnTo>
                  <a:pt x="84377" y="263510"/>
                </a:lnTo>
                <a:lnTo>
                  <a:pt x="48317" y="242865"/>
                </a:lnTo>
                <a:lnTo>
                  <a:pt x="21334" y="213131"/>
                </a:lnTo>
                <a:lnTo>
                  <a:pt x="4705" y="175907"/>
                </a:lnTo>
                <a:lnTo>
                  <a:pt x="0" y="147719"/>
                </a:lnTo>
                <a:lnTo>
                  <a:pt x="621" y="131445"/>
                </a:lnTo>
                <a:lnTo>
                  <a:pt x="10289" y="87132"/>
                </a:lnTo>
                <a:lnTo>
                  <a:pt x="30455" y="50566"/>
                </a:lnTo>
                <a:lnTo>
                  <a:pt x="59568" y="23013"/>
                </a:lnTo>
                <a:lnTo>
                  <a:pt x="96074" y="5739"/>
                </a:lnTo>
                <a:lnTo>
                  <a:pt x="136804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393430" y="5048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667750" y="5323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210550" y="518540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182879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027379" y="5093970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90" h="137160">
                <a:moveTo>
                  <a:pt x="67601" y="0"/>
                </a:moveTo>
                <a:lnTo>
                  <a:pt x="26884" y="13691"/>
                </a:lnTo>
                <a:lnTo>
                  <a:pt x="4369" y="47484"/>
                </a:lnTo>
                <a:lnTo>
                  <a:pt x="0" y="80264"/>
                </a:lnTo>
                <a:lnTo>
                  <a:pt x="3718" y="93636"/>
                </a:lnTo>
                <a:lnTo>
                  <a:pt x="29138" y="124972"/>
                </a:lnTo>
                <a:lnTo>
                  <a:pt x="70758" y="137093"/>
                </a:lnTo>
                <a:lnTo>
                  <a:pt x="84410" y="135185"/>
                </a:lnTo>
                <a:lnTo>
                  <a:pt x="117550" y="114844"/>
                </a:lnTo>
                <a:lnTo>
                  <a:pt x="134513" y="75580"/>
                </a:lnTo>
                <a:lnTo>
                  <a:pt x="135583" y="58954"/>
                </a:lnTo>
                <a:lnTo>
                  <a:pt x="132343" y="44853"/>
                </a:lnTo>
                <a:lnTo>
                  <a:pt x="108140" y="12368"/>
                </a:lnTo>
                <a:lnTo>
                  <a:pt x="67601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027379" y="5093970"/>
            <a:ext cx="135890" cy="137160"/>
          </a:xfrm>
          <a:custGeom>
            <a:avLst/>
            <a:gdLst/>
            <a:ahLst/>
            <a:cxnLst/>
            <a:rect l="l" t="t" r="r" b="b"/>
            <a:pathLst>
              <a:path w="135890" h="137160">
                <a:moveTo>
                  <a:pt x="67601" y="0"/>
                </a:moveTo>
                <a:lnTo>
                  <a:pt x="108140" y="12368"/>
                </a:lnTo>
                <a:lnTo>
                  <a:pt x="132343" y="44853"/>
                </a:lnTo>
                <a:lnTo>
                  <a:pt x="135583" y="58954"/>
                </a:lnTo>
                <a:lnTo>
                  <a:pt x="134513" y="75580"/>
                </a:lnTo>
                <a:lnTo>
                  <a:pt x="117550" y="114844"/>
                </a:lnTo>
                <a:lnTo>
                  <a:pt x="84410" y="135185"/>
                </a:lnTo>
                <a:lnTo>
                  <a:pt x="70758" y="137093"/>
                </a:lnTo>
                <a:lnTo>
                  <a:pt x="55497" y="135668"/>
                </a:lnTo>
                <a:lnTo>
                  <a:pt x="18535" y="116277"/>
                </a:lnTo>
                <a:lnTo>
                  <a:pt x="0" y="80264"/>
                </a:lnTo>
                <a:lnTo>
                  <a:pt x="957" y="62899"/>
                </a:lnTo>
                <a:lnTo>
                  <a:pt x="17577" y="22804"/>
                </a:lnTo>
                <a:lnTo>
                  <a:pt x="62684" y="164"/>
                </a:lnTo>
                <a:lnTo>
                  <a:pt x="67601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026400" y="509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164830" y="5231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255000" y="5078729"/>
            <a:ext cx="229870" cy="199390"/>
          </a:xfrm>
          <a:custGeom>
            <a:avLst/>
            <a:gdLst/>
            <a:ahLst/>
            <a:cxnLst/>
            <a:rect l="l" t="t" r="r" b="b"/>
            <a:pathLst>
              <a:path w="229870" h="199389">
                <a:moveTo>
                  <a:pt x="111759" y="0"/>
                </a:moveTo>
                <a:lnTo>
                  <a:pt x="111759" y="40640"/>
                </a:lnTo>
                <a:lnTo>
                  <a:pt x="0" y="40640"/>
                </a:lnTo>
                <a:lnTo>
                  <a:pt x="0" y="158750"/>
                </a:lnTo>
                <a:lnTo>
                  <a:pt x="111759" y="158750"/>
                </a:lnTo>
                <a:lnTo>
                  <a:pt x="111759" y="199390"/>
                </a:lnTo>
                <a:lnTo>
                  <a:pt x="229870" y="99060"/>
                </a:lnTo>
                <a:lnTo>
                  <a:pt x="111759" y="0"/>
                </a:lnTo>
                <a:close/>
              </a:path>
            </a:pathLst>
          </a:custGeom>
          <a:solidFill>
            <a:srgbClr val="FFFFC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255000" y="5078729"/>
            <a:ext cx="229870" cy="199390"/>
          </a:xfrm>
          <a:custGeom>
            <a:avLst/>
            <a:gdLst/>
            <a:ahLst/>
            <a:cxnLst/>
            <a:rect l="l" t="t" r="r" b="b"/>
            <a:pathLst>
              <a:path w="229870" h="199389">
                <a:moveTo>
                  <a:pt x="0" y="40640"/>
                </a:moveTo>
                <a:lnTo>
                  <a:pt x="111759" y="40640"/>
                </a:lnTo>
                <a:lnTo>
                  <a:pt x="111759" y="0"/>
                </a:lnTo>
                <a:lnTo>
                  <a:pt x="229870" y="99060"/>
                </a:lnTo>
                <a:lnTo>
                  <a:pt x="111759" y="199390"/>
                </a:lnTo>
                <a:lnTo>
                  <a:pt x="111759" y="158750"/>
                </a:lnTo>
                <a:lnTo>
                  <a:pt x="0" y="158750"/>
                </a:lnTo>
                <a:lnTo>
                  <a:pt x="0" y="4064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255000" y="5078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8484869" y="5278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706359" y="5093970"/>
            <a:ext cx="199390" cy="184150"/>
          </a:xfrm>
          <a:custGeom>
            <a:avLst/>
            <a:gdLst/>
            <a:ahLst/>
            <a:cxnLst/>
            <a:rect l="l" t="t" r="r" b="b"/>
            <a:pathLst>
              <a:path w="199390" h="184150">
                <a:moveTo>
                  <a:pt x="102870" y="0"/>
                </a:moveTo>
                <a:lnTo>
                  <a:pt x="0" y="91439"/>
                </a:lnTo>
                <a:lnTo>
                  <a:pt x="102870" y="184149"/>
                </a:lnTo>
                <a:lnTo>
                  <a:pt x="102870" y="146049"/>
                </a:lnTo>
                <a:lnTo>
                  <a:pt x="199390" y="146049"/>
                </a:lnTo>
                <a:lnTo>
                  <a:pt x="199390" y="36829"/>
                </a:lnTo>
                <a:lnTo>
                  <a:pt x="102870" y="36829"/>
                </a:lnTo>
                <a:lnTo>
                  <a:pt x="102870" y="0"/>
                </a:lnTo>
                <a:close/>
              </a:path>
            </a:pathLst>
          </a:custGeom>
          <a:solidFill>
            <a:srgbClr val="FFFFC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706359" y="5093970"/>
            <a:ext cx="199390" cy="184150"/>
          </a:xfrm>
          <a:custGeom>
            <a:avLst/>
            <a:gdLst/>
            <a:ahLst/>
            <a:cxnLst/>
            <a:rect l="l" t="t" r="r" b="b"/>
            <a:pathLst>
              <a:path w="199390" h="184150">
                <a:moveTo>
                  <a:pt x="199390" y="36829"/>
                </a:moveTo>
                <a:lnTo>
                  <a:pt x="102870" y="36829"/>
                </a:lnTo>
                <a:lnTo>
                  <a:pt x="102870" y="0"/>
                </a:lnTo>
                <a:lnTo>
                  <a:pt x="0" y="91439"/>
                </a:lnTo>
                <a:lnTo>
                  <a:pt x="102870" y="184149"/>
                </a:lnTo>
                <a:lnTo>
                  <a:pt x="102870" y="146049"/>
                </a:lnTo>
                <a:lnTo>
                  <a:pt x="199390" y="146049"/>
                </a:lnTo>
                <a:lnTo>
                  <a:pt x="199390" y="36829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905750" y="5093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706359" y="5278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733540" y="4757780"/>
            <a:ext cx="2680970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mov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rate </a:t>
            </a:r>
            <a:r>
              <a:rPr sz="1800" spc="-15" dirty="0">
                <a:solidFill>
                  <a:srgbClr val="0000FF"/>
                </a:solidFill>
                <a:latin typeface="Symbol"/>
                <a:cs typeface="Symbol"/>
              </a:rPr>
              <a:t></a:t>
            </a:r>
            <a:endParaRPr sz="1800" dirty="0">
              <a:solidFill>
                <a:srgbClr val="0000FF"/>
              </a:solidFill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  <a:tabLst>
                <a:tab pos="527685" algn="l"/>
              </a:tabLst>
            </a:pPr>
            <a:r>
              <a:rPr sz="1800" spc="-15" dirty="0">
                <a:solidFill>
                  <a:srgbClr val="0000FF"/>
                </a:solidFill>
                <a:latin typeface="Symbol"/>
                <a:cs typeface="Symbol"/>
              </a:rPr>
              <a:t></a:t>
            </a:r>
            <a:r>
              <a:rPr sz="1800" spc="-1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700" spc="-22" baseline="1543" dirty="0">
                <a:solidFill>
                  <a:srgbClr val="0000FF"/>
                </a:solidFill>
                <a:latin typeface="Symbol"/>
                <a:cs typeface="Symbol"/>
              </a:rPr>
              <a:t></a:t>
            </a:r>
            <a:endParaRPr sz="2700" baseline="1543" dirty="0">
              <a:solidFill>
                <a:srgbClr val="0000FF"/>
              </a:solidFill>
              <a:latin typeface="Symbol"/>
              <a:cs typeface="Symbo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544166" y="656463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793" y="0"/>
                </a:moveTo>
                <a:lnTo>
                  <a:pt x="96589" y="5617"/>
                </a:lnTo>
                <a:lnTo>
                  <a:pt x="60157" y="22651"/>
                </a:lnTo>
                <a:lnTo>
                  <a:pt x="30882" y="49994"/>
                </a:lnTo>
                <a:lnTo>
                  <a:pt x="10471" y="86529"/>
                </a:lnTo>
                <a:lnTo>
                  <a:pt x="634" y="131138"/>
                </a:lnTo>
                <a:lnTo>
                  <a:pt x="0" y="147609"/>
                </a:lnTo>
                <a:lnTo>
                  <a:pt x="1719" y="161823"/>
                </a:lnTo>
                <a:lnTo>
                  <a:pt x="14823" y="200945"/>
                </a:lnTo>
                <a:lnTo>
                  <a:pt x="38731" y="233416"/>
                </a:lnTo>
                <a:lnTo>
                  <a:pt x="72010" y="257479"/>
                </a:lnTo>
                <a:lnTo>
                  <a:pt x="113231" y="271376"/>
                </a:lnTo>
                <a:lnTo>
                  <a:pt x="144416" y="274125"/>
                </a:lnTo>
                <a:lnTo>
                  <a:pt x="158912" y="272651"/>
                </a:lnTo>
                <a:lnTo>
                  <a:pt x="198856" y="260093"/>
                </a:lnTo>
                <a:lnTo>
                  <a:pt x="232071" y="236602"/>
                </a:lnTo>
                <a:lnTo>
                  <a:pt x="256735" y="203813"/>
                </a:lnTo>
                <a:lnTo>
                  <a:pt x="271028" y="163364"/>
                </a:lnTo>
                <a:lnTo>
                  <a:pt x="273896" y="132949"/>
                </a:lnTo>
                <a:lnTo>
                  <a:pt x="272732" y="117909"/>
                </a:lnTo>
                <a:lnTo>
                  <a:pt x="260852" y="76672"/>
                </a:lnTo>
                <a:lnTo>
                  <a:pt x="237869" y="42607"/>
                </a:lnTo>
                <a:lnTo>
                  <a:pt x="205689" y="17445"/>
                </a:lnTo>
                <a:lnTo>
                  <a:pt x="166217" y="2919"/>
                </a:lnTo>
                <a:lnTo>
                  <a:pt x="136793" y="0"/>
                </a:lnTo>
                <a:close/>
              </a:path>
            </a:pathLst>
          </a:custGeom>
          <a:solidFill>
            <a:srgbClr val="B1B1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544166" y="656463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793" y="0"/>
                </a:moveTo>
                <a:lnTo>
                  <a:pt x="180067" y="6472"/>
                </a:lnTo>
                <a:lnTo>
                  <a:pt x="217320" y="24736"/>
                </a:lnTo>
                <a:lnTo>
                  <a:pt x="246646" y="53058"/>
                </a:lnTo>
                <a:lnTo>
                  <a:pt x="266140" y="89707"/>
                </a:lnTo>
                <a:lnTo>
                  <a:pt x="273896" y="132949"/>
                </a:lnTo>
                <a:lnTo>
                  <a:pt x="273173" y="148461"/>
                </a:lnTo>
                <a:lnTo>
                  <a:pt x="262742" y="191101"/>
                </a:lnTo>
                <a:lnTo>
                  <a:pt x="241332" y="226625"/>
                </a:lnTo>
                <a:lnTo>
                  <a:pt x="210765" y="253397"/>
                </a:lnTo>
                <a:lnTo>
                  <a:pt x="172862" y="269781"/>
                </a:lnTo>
                <a:lnTo>
                  <a:pt x="144416" y="274125"/>
                </a:lnTo>
                <a:lnTo>
                  <a:pt x="128488" y="273446"/>
                </a:lnTo>
                <a:lnTo>
                  <a:pt x="84939" y="263328"/>
                </a:lnTo>
                <a:lnTo>
                  <a:pt x="48853" y="242458"/>
                </a:lnTo>
                <a:lnTo>
                  <a:pt x="21663" y="212594"/>
                </a:lnTo>
                <a:lnTo>
                  <a:pt x="4798" y="175494"/>
                </a:lnTo>
                <a:lnTo>
                  <a:pt x="0" y="147609"/>
                </a:lnTo>
                <a:lnTo>
                  <a:pt x="634" y="131138"/>
                </a:lnTo>
                <a:lnTo>
                  <a:pt x="10471" y="86529"/>
                </a:lnTo>
                <a:lnTo>
                  <a:pt x="30882" y="49994"/>
                </a:lnTo>
                <a:lnTo>
                  <a:pt x="60157" y="22651"/>
                </a:lnTo>
                <a:lnTo>
                  <a:pt x="96589" y="5617"/>
                </a:lnTo>
                <a:lnTo>
                  <a:pt x="136793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543800" y="6564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818119" y="6838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818119" y="6701790"/>
            <a:ext cx="41148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411479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229966" y="656463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793" y="0"/>
                </a:moveTo>
                <a:lnTo>
                  <a:pt x="96589" y="5617"/>
                </a:lnTo>
                <a:lnTo>
                  <a:pt x="60157" y="22651"/>
                </a:lnTo>
                <a:lnTo>
                  <a:pt x="30882" y="49994"/>
                </a:lnTo>
                <a:lnTo>
                  <a:pt x="10471" y="86529"/>
                </a:lnTo>
                <a:lnTo>
                  <a:pt x="634" y="131138"/>
                </a:lnTo>
                <a:lnTo>
                  <a:pt x="0" y="147609"/>
                </a:lnTo>
                <a:lnTo>
                  <a:pt x="1719" y="161823"/>
                </a:lnTo>
                <a:lnTo>
                  <a:pt x="14823" y="200945"/>
                </a:lnTo>
                <a:lnTo>
                  <a:pt x="38731" y="233416"/>
                </a:lnTo>
                <a:lnTo>
                  <a:pt x="72010" y="257479"/>
                </a:lnTo>
                <a:lnTo>
                  <a:pt x="113231" y="271376"/>
                </a:lnTo>
                <a:lnTo>
                  <a:pt x="144416" y="274125"/>
                </a:lnTo>
                <a:lnTo>
                  <a:pt x="158912" y="272651"/>
                </a:lnTo>
                <a:lnTo>
                  <a:pt x="198856" y="260093"/>
                </a:lnTo>
                <a:lnTo>
                  <a:pt x="232071" y="236602"/>
                </a:lnTo>
                <a:lnTo>
                  <a:pt x="256735" y="203813"/>
                </a:lnTo>
                <a:lnTo>
                  <a:pt x="271028" y="163364"/>
                </a:lnTo>
                <a:lnTo>
                  <a:pt x="273896" y="132949"/>
                </a:lnTo>
                <a:lnTo>
                  <a:pt x="272732" y="117909"/>
                </a:lnTo>
                <a:lnTo>
                  <a:pt x="260852" y="76672"/>
                </a:lnTo>
                <a:lnTo>
                  <a:pt x="237869" y="42607"/>
                </a:lnTo>
                <a:lnTo>
                  <a:pt x="205689" y="17445"/>
                </a:lnTo>
                <a:lnTo>
                  <a:pt x="166217" y="2919"/>
                </a:lnTo>
                <a:lnTo>
                  <a:pt x="136793" y="0"/>
                </a:lnTo>
                <a:close/>
              </a:path>
            </a:pathLst>
          </a:custGeom>
          <a:solidFill>
            <a:srgbClr val="7E7E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229966" y="656463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6793" y="0"/>
                </a:moveTo>
                <a:lnTo>
                  <a:pt x="180067" y="6472"/>
                </a:lnTo>
                <a:lnTo>
                  <a:pt x="217320" y="24736"/>
                </a:lnTo>
                <a:lnTo>
                  <a:pt x="246646" y="53058"/>
                </a:lnTo>
                <a:lnTo>
                  <a:pt x="266140" y="89707"/>
                </a:lnTo>
                <a:lnTo>
                  <a:pt x="273896" y="132949"/>
                </a:lnTo>
                <a:lnTo>
                  <a:pt x="273173" y="148461"/>
                </a:lnTo>
                <a:lnTo>
                  <a:pt x="262742" y="191101"/>
                </a:lnTo>
                <a:lnTo>
                  <a:pt x="241332" y="226625"/>
                </a:lnTo>
                <a:lnTo>
                  <a:pt x="210765" y="253397"/>
                </a:lnTo>
                <a:lnTo>
                  <a:pt x="172862" y="269781"/>
                </a:lnTo>
                <a:lnTo>
                  <a:pt x="144416" y="274125"/>
                </a:lnTo>
                <a:lnTo>
                  <a:pt x="128488" y="273446"/>
                </a:lnTo>
                <a:lnTo>
                  <a:pt x="84939" y="263328"/>
                </a:lnTo>
                <a:lnTo>
                  <a:pt x="48853" y="242458"/>
                </a:lnTo>
                <a:lnTo>
                  <a:pt x="21663" y="212594"/>
                </a:lnTo>
                <a:lnTo>
                  <a:pt x="4798" y="175494"/>
                </a:lnTo>
                <a:lnTo>
                  <a:pt x="0" y="147609"/>
                </a:lnTo>
                <a:lnTo>
                  <a:pt x="634" y="131138"/>
                </a:lnTo>
                <a:lnTo>
                  <a:pt x="10471" y="86529"/>
                </a:lnTo>
                <a:lnTo>
                  <a:pt x="30882" y="49994"/>
                </a:lnTo>
                <a:lnTo>
                  <a:pt x="60157" y="22651"/>
                </a:lnTo>
                <a:lnTo>
                  <a:pt x="96589" y="5617"/>
                </a:lnTo>
                <a:lnTo>
                  <a:pt x="136793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229600" y="65646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503919" y="6838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929880" y="664718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752590" y="5906952"/>
            <a:ext cx="276352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705" marR="5080" indent="-548640">
              <a:lnSpc>
                <a:spcPts val="2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buted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t2-t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~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1800" spc="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pPr marL="832485">
              <a:lnSpc>
                <a:spcPct val="100000"/>
              </a:lnSpc>
              <a:spcBef>
                <a:spcPts val="1120"/>
              </a:spcBef>
              <a:tabLst>
                <a:tab pos="1518285" algn="l"/>
              </a:tabLst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t1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t2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890426"/>
            <a:ext cx="12096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e: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234630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10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7769" y="2229516"/>
            <a:ext cx="43383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~N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σ)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869" y="272349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10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1679" y="438912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60" h="457200">
                <a:moveTo>
                  <a:pt x="365759" y="0"/>
                </a:moveTo>
                <a:lnTo>
                  <a:pt x="0" y="45719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7439" y="393192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199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03120" y="3657600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19" h="731520">
                <a:moveTo>
                  <a:pt x="274319" y="731519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6159" y="3383279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60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6159" y="3840479"/>
            <a:ext cx="640080" cy="182880"/>
          </a:xfrm>
          <a:custGeom>
            <a:avLst/>
            <a:gdLst/>
            <a:ahLst/>
            <a:cxnLst/>
            <a:rect l="l" t="t" r="r" b="b"/>
            <a:pathLst>
              <a:path w="640079" h="182879">
                <a:moveTo>
                  <a:pt x="0" y="0"/>
                </a:moveTo>
                <a:lnTo>
                  <a:pt x="640079" y="18288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77439" y="4389120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39" h="274320">
                <a:moveTo>
                  <a:pt x="0" y="0"/>
                </a:moveTo>
                <a:lnTo>
                  <a:pt x="1005839" y="27431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83279" y="3840479"/>
            <a:ext cx="182880" cy="822960"/>
          </a:xfrm>
          <a:custGeom>
            <a:avLst/>
            <a:gdLst/>
            <a:ahLst/>
            <a:cxnLst/>
            <a:rect l="l" t="t" r="r" b="b"/>
            <a:pathLst>
              <a:path w="182879" h="822960">
                <a:moveTo>
                  <a:pt x="182880" y="0"/>
                </a:moveTo>
                <a:lnTo>
                  <a:pt x="0" y="82296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11922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4B4B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11922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1679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456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43443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43443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4320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26079" y="4023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86243" y="42976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243" y="42976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600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68879" y="4480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9208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9208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9184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74720" y="4754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74963" y="37490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B1B1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74963" y="37490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7472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57600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40722" y="32918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7E7E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40722" y="32918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40479" y="3291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2335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115043" y="39319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15043" y="39319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14800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97679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20482" y="47548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4B4B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20482" y="47548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20239" y="4754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03120" y="4937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12110" y="4261032"/>
            <a:ext cx="889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75610" y="4414173"/>
            <a:ext cx="1727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01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83310" y="3346632"/>
            <a:ext cx="7048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3395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6810" y="3499773"/>
            <a:ext cx="78740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3845" algn="l"/>
                <a:tab pos="628015" algn="l"/>
              </a:tabLst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2	</a:t>
            </a: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23389" y="4225471"/>
            <a:ext cx="50673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75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6200">
              <a:lnSpc>
                <a:spcPts val="815"/>
              </a:lnSpc>
              <a:tabLst>
                <a:tab pos="347345" algn="l"/>
              </a:tabLst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	</a:t>
            </a: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59779" y="5852159"/>
            <a:ext cx="3101339" cy="1463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1438910" y="6476834"/>
            <a:ext cx="7181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13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1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00" i="1" spc="18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00" i="1" spc="37" baseline="-23148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-15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00" spc="47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endParaRPr sz="20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70150" y="6334594"/>
            <a:ext cx="153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4" name="object 54"/>
          <p:cNvSpPr/>
          <p:nvPr/>
        </p:nvSpPr>
        <p:spPr>
          <a:xfrm>
            <a:off x="2165350" y="6619240"/>
            <a:ext cx="758190" cy="0"/>
          </a:xfrm>
          <a:custGeom>
            <a:avLst/>
            <a:gdLst/>
            <a:ahLst/>
            <a:cxnLst/>
            <a:rect l="l" t="t" r="r" b="b"/>
            <a:pathLst>
              <a:path w="758189">
                <a:moveTo>
                  <a:pt x="0" y="0"/>
                </a:moveTo>
                <a:lnTo>
                  <a:pt x="75818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355850" y="6666230"/>
            <a:ext cx="593090" cy="0"/>
          </a:xfrm>
          <a:custGeom>
            <a:avLst/>
            <a:gdLst/>
            <a:ahLst/>
            <a:cxnLst/>
            <a:rect l="l" t="t" r="r" b="b"/>
            <a:pathLst>
              <a:path w="593089">
                <a:moveTo>
                  <a:pt x="0" y="0"/>
                </a:moveTo>
                <a:lnTo>
                  <a:pt x="59308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75547" y="6610621"/>
            <a:ext cx="716915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75" spc="-1350" baseline="-6375" dirty="0">
                <a:solidFill>
                  <a:srgbClr val="0000FF"/>
                </a:solidFill>
                <a:latin typeface="Cambria"/>
                <a:cs typeface="Cambria"/>
              </a:rPr>
              <a:t>√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000" spc="-1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25" dirty="0">
                <a:solidFill>
                  <a:srgbClr val="0000FF"/>
                </a:solidFill>
                <a:latin typeface="Cambria"/>
                <a:cs typeface="Cambria"/>
              </a:rPr>
              <a:t>π</a:t>
            </a:r>
            <a:r>
              <a:rPr sz="2000" spc="-16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1725" i="1" spc="7" baseline="-24154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1725" baseline="-24154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18129" y="6476834"/>
            <a:ext cx="84518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2035"/>
              </a:lnSpc>
            </a:pPr>
            <a:r>
              <a:rPr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xp </a:t>
            </a:r>
            <a:r>
              <a:rPr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475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endParaRPr sz="2000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12700">
              <a:lnSpc>
                <a:spcPts val="1075"/>
              </a:lnSpc>
            </a:pP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8" name="object 58"/>
          <p:cNvSpPr/>
          <p:nvPr/>
        </p:nvSpPr>
        <p:spPr>
          <a:xfrm>
            <a:off x="3671570" y="6619240"/>
            <a:ext cx="797560" cy="0"/>
          </a:xfrm>
          <a:custGeom>
            <a:avLst/>
            <a:gdLst/>
            <a:ahLst/>
            <a:cxnLst/>
            <a:rect l="l" t="t" r="r" b="b"/>
            <a:pathLst>
              <a:path w="797560">
                <a:moveTo>
                  <a:pt x="0" y="0"/>
                </a:moveTo>
                <a:lnTo>
                  <a:pt x="79755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07769" y="2435055"/>
            <a:ext cx="69723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92759" algn="ctr">
              <a:lnSpc>
                <a:spcPts val="1570"/>
              </a:lnSpc>
            </a:pPr>
            <a:r>
              <a:rPr sz="1400" spc="-10" dirty="0">
                <a:solidFill>
                  <a:srgbClr val="0000FF"/>
                </a:solidFill>
                <a:latin typeface="Arial"/>
                <a:cs typeface="Arial"/>
              </a:rPr>
              <a:t>ij</a:t>
            </a:r>
            <a:endParaRPr sz="1400" dirty="0">
              <a:solidFill>
                <a:srgbClr val="0000FF"/>
              </a:solidFill>
              <a:latin typeface="Arial"/>
              <a:cs typeface="Arial"/>
            </a:endParaRPr>
          </a:p>
          <a:p>
            <a:pPr marR="594995" algn="ctr">
              <a:lnSpc>
                <a:spcPts val="277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po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og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←</a:t>
            </a:r>
            <a:r>
              <a:rPr sz="240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rtu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ly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neces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r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yt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ical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90"/>
              </a:spcBef>
            </a:pPr>
            <a:r>
              <a:rPr sz="14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i="1" spc="5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1400" i="1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400" i="1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0000FF"/>
                </a:solidFill>
                <a:latin typeface="Arial"/>
                <a:cs typeface="Arial"/>
              </a:rPr>
              <a:t>ing</a:t>
            </a:r>
            <a:endParaRPr sz="1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26128" y="6085729"/>
            <a:ext cx="1334771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3795" algn="l"/>
              </a:tabLst>
            </a:pPr>
            <a:r>
              <a:rPr sz="6250" spc="-1435" dirty="0">
                <a:solidFill>
                  <a:srgbClr val="0000FF"/>
                </a:solidFill>
                <a:latin typeface="Cambria"/>
                <a:cs typeface="Cambria"/>
              </a:rPr>
              <a:t>(	)</a:t>
            </a:r>
            <a:endParaRPr sz="6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58870" y="6302844"/>
            <a:ext cx="7302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i="1" spc="-3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i="1" spc="-135" baseline="-23148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390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2000" spc="150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1800" i="1" spc="37" baseline="-23148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spc="-9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20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57370" y="6257599"/>
            <a:ext cx="1022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849370" y="6697814"/>
            <a:ext cx="40068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000" spc="-2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220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1800" i="1" spc="-7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1800" baseline="-18518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82109" y="6653839"/>
            <a:ext cx="1022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4409440" y="3986712"/>
            <a:ext cx="7035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3395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+t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72940" y="4139853"/>
            <a:ext cx="78740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2575" algn="l"/>
                <a:tab pos="626745" algn="l"/>
              </a:tabLst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3	04	43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72029" y="3803832"/>
            <a:ext cx="889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35529" y="3956973"/>
            <a:ext cx="1727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12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52190" y="4169592"/>
            <a:ext cx="23622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6200">
              <a:lnSpc>
                <a:spcPts val="85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04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26509" y="3606982"/>
            <a:ext cx="889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90009" y="3761393"/>
            <a:ext cx="1727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43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91869" y="5449752"/>
            <a:ext cx="41503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rmal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istri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=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59020" y="5602893"/>
            <a:ext cx="844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050" spc="-5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91869" y="5759632"/>
            <a:ext cx="3302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rma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tri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69740" y="5914043"/>
            <a:ext cx="55244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29629" y="3255192"/>
            <a:ext cx="659765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an: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</a:p>
          <a:p>
            <a:pPr marL="143510">
              <a:lnSpc>
                <a:spcPts val="409"/>
              </a:lnSpc>
              <a:tabLst>
                <a:tab pos="481965" algn="l"/>
              </a:tabLst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1	</a:t>
            </a: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01230" y="3234126"/>
            <a:ext cx="911860" cy="117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400" i="1" spc="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i="1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i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400" i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Arial"/>
                <a:cs typeface="Arial"/>
              </a:rPr>
              <a:t>dela</a:t>
            </a:r>
            <a:r>
              <a:rPr sz="1400" i="1" spc="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4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1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=2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5929629" y="3821612"/>
            <a:ext cx="9061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8015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	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+μ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060440" y="3974753"/>
            <a:ext cx="922019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155" algn="l"/>
                <a:tab pos="762635" algn="l"/>
              </a:tabLst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2	</a:t>
            </a: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929629" y="4132762"/>
            <a:ext cx="9067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8015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18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	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6060440" y="4285903"/>
            <a:ext cx="922019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1155" algn="l"/>
                <a:tab pos="762635" algn="l"/>
              </a:tabLst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3	</a:t>
            </a: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937250" y="4536621"/>
            <a:ext cx="9715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nce: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937250" y="4793162"/>
            <a:ext cx="6629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575" baseline="3174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75" spc="-22" baseline="3174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575" baseline="31746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151879" y="494630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574790" y="4946303"/>
            <a:ext cx="1714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08850" y="4793162"/>
            <a:ext cx="374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575" baseline="31746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37250" y="5103042"/>
            <a:ext cx="11582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5655" algn="l"/>
              </a:tabLst>
            </a:pP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575" baseline="3174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75" spc="-22" baseline="3174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575" baseline="31746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575" baseline="31746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151879" y="525745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574790" y="5257453"/>
            <a:ext cx="6667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08850" y="5103042"/>
            <a:ext cx="501650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575" baseline="31746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=2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00" spc="30" baseline="333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500" baseline="33333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937250" y="5414192"/>
            <a:ext cx="11582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5655" algn="l"/>
              </a:tabLst>
            </a:pP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00" spc="30" baseline="333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500" baseline="333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spc="22" baseline="333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00" spc="30" baseline="333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500" baseline="33333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500" spc="30" baseline="33333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500" baseline="33333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151879" y="5567333"/>
            <a:ext cx="9906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574790" y="5567333"/>
            <a:ext cx="17145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70090" y="5567333"/>
            <a:ext cx="17145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890426"/>
            <a:ext cx="12096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e: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234630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10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7769" y="2229516"/>
            <a:ext cx="43383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~N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σ)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7769" y="2424645"/>
            <a:ext cx="636968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algn="ctr">
              <a:lnSpc>
                <a:spcPts val="1570"/>
              </a:lnSpc>
            </a:pPr>
            <a:r>
              <a:rPr sz="1400" spc="-10" dirty="0">
                <a:latin typeface="Arial"/>
                <a:cs typeface="Arial"/>
              </a:rPr>
              <a:t>ij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277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po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og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←</a:t>
            </a:r>
            <a:r>
              <a:rPr sz="240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rtu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ly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neces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r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yt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ical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272349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10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1679" y="438912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60" h="457200">
                <a:moveTo>
                  <a:pt x="365759" y="0"/>
                </a:moveTo>
                <a:lnTo>
                  <a:pt x="0" y="45719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77439" y="393192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199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03120" y="3657600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19" h="731520">
                <a:moveTo>
                  <a:pt x="274319" y="731519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6159" y="3383279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60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66159" y="3840479"/>
            <a:ext cx="640080" cy="182880"/>
          </a:xfrm>
          <a:custGeom>
            <a:avLst/>
            <a:gdLst/>
            <a:ahLst/>
            <a:cxnLst/>
            <a:rect l="l" t="t" r="r" b="b"/>
            <a:pathLst>
              <a:path w="640079" h="182879">
                <a:moveTo>
                  <a:pt x="0" y="0"/>
                </a:moveTo>
                <a:lnTo>
                  <a:pt x="640079" y="18288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77439" y="4389120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39" h="274320">
                <a:moveTo>
                  <a:pt x="0" y="0"/>
                </a:moveTo>
                <a:lnTo>
                  <a:pt x="1005839" y="27431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83279" y="3840479"/>
            <a:ext cx="182880" cy="822960"/>
          </a:xfrm>
          <a:custGeom>
            <a:avLst/>
            <a:gdLst/>
            <a:ahLst/>
            <a:cxnLst/>
            <a:rect l="l" t="t" r="r" b="b"/>
            <a:pathLst>
              <a:path w="182879" h="822960">
                <a:moveTo>
                  <a:pt x="182880" y="0"/>
                </a:moveTo>
                <a:lnTo>
                  <a:pt x="0" y="82296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11922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4B4B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1922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11679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9456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43443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43443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4320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26079" y="4023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243" y="42976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6243" y="42976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8600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68879" y="4480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9208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9208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184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74720" y="4754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74963" y="37490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B1B1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74963" y="37490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7472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57600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40722" y="32918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7E7E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840722" y="32918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40479" y="3291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23359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15043" y="39319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6666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15043" y="39319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114800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97679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20482" y="47548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4B4B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20482" y="47548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80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20239" y="4754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103120" y="4937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12110" y="4261032"/>
            <a:ext cx="889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75610" y="4414173"/>
            <a:ext cx="1727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01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3310" y="3346632"/>
            <a:ext cx="7048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3395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46810" y="3499773"/>
            <a:ext cx="78740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3845" algn="l"/>
                <a:tab pos="628015" algn="l"/>
              </a:tabLst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2	</a:t>
            </a: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23389" y="4225471"/>
            <a:ext cx="50673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75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6200">
              <a:lnSpc>
                <a:spcPts val="815"/>
              </a:lnSpc>
              <a:tabLst>
                <a:tab pos="347345" algn="l"/>
              </a:tabLst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	</a:t>
            </a:r>
            <a:r>
              <a:rPr sz="1000" spc="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8990" y="5303702"/>
            <a:ext cx="47529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ltiv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rmal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7559" y="5907904"/>
            <a:ext cx="7359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15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spc="-2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3000" spc="-742" baseline="2777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r>
              <a:rPr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i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5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00" spc="47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endParaRPr sz="20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21727" y="5774404"/>
            <a:ext cx="236220" cy="309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788160" y="6027940"/>
            <a:ext cx="3025140" cy="45719"/>
          </a:xfrm>
          <a:custGeom>
            <a:avLst/>
            <a:gdLst/>
            <a:ahLst/>
            <a:cxnLst/>
            <a:rect l="l" t="t" r="r" b="b"/>
            <a:pathLst>
              <a:path w="1276350">
                <a:moveTo>
                  <a:pt x="0" y="0"/>
                </a:moveTo>
                <a:lnTo>
                  <a:pt x="12763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56000" y="6052184"/>
            <a:ext cx="154940" cy="0"/>
          </a:xfrm>
          <a:custGeom>
            <a:avLst/>
            <a:gdLst/>
            <a:ahLst/>
            <a:cxnLst/>
            <a:rect l="l" t="t" r="r" b="b"/>
            <a:pathLst>
              <a:path w="154939">
                <a:moveTo>
                  <a:pt x="0" y="0"/>
                </a:moveTo>
                <a:lnTo>
                  <a:pt x="1549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80676" y="5784321"/>
            <a:ext cx="28625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630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3000" spc="-15" baseline="3055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3000" spc="-187" baseline="305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3000" spc="-937" baseline="2777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r>
              <a:rPr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i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370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3000" spc="-1117" baseline="-4166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r>
              <a:rPr sz="2000" spc="14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000" spc="-14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1800" i="1" baseline="46296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00" i="1" spc="44" baseline="46296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1800" spc="487" baseline="46296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1800" spc="44" baseline="46296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000" spc="-8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00" spc="-254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000" spc="-922" baseline="2777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r>
              <a:rPr sz="200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i="1" spc="-1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509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3000" spc="-1117" baseline="-4166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r>
              <a:rPr sz="2000" spc="14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000" spc="-15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7500" spc="-1432" baseline="-11111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7500" baseline="-1111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200140" y="5303520"/>
            <a:ext cx="3126740" cy="173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2454910" y="6821351"/>
            <a:ext cx="31978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ote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tim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s m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be</a:t>
            </a:r>
            <a:r>
              <a:rPr sz="1800" u="sng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corr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late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!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09440" y="3986712"/>
            <a:ext cx="7035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3395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+t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72940" y="4139853"/>
            <a:ext cx="78740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2575" algn="l"/>
                <a:tab pos="626745" algn="l"/>
              </a:tabLst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3	04	43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72029" y="3803832"/>
            <a:ext cx="889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35529" y="3956973"/>
            <a:ext cx="1727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12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52190" y="4169592"/>
            <a:ext cx="23622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6200">
              <a:lnSpc>
                <a:spcPts val="85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04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26509" y="3606982"/>
            <a:ext cx="889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90009" y="3761393"/>
            <a:ext cx="17272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43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209790" y="709567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273290" y="724881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581390" y="599839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44890" y="61515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03950" y="3530782"/>
            <a:ext cx="65976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an: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μ=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203950" y="4299132"/>
            <a:ext cx="124142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ovar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ce: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Σ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=?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 dirty="0"/>
          </a:p>
        </p:txBody>
      </p:sp>
      <p:sp>
        <p:nvSpPr>
          <p:cNvPr id="78" name="Freeform 77"/>
          <p:cNvSpPr/>
          <p:nvPr/>
        </p:nvSpPr>
        <p:spPr>
          <a:xfrm>
            <a:off x="2945838" y="6072280"/>
            <a:ext cx="119889" cy="537935"/>
          </a:xfrm>
          <a:custGeom>
            <a:avLst/>
            <a:gdLst>
              <a:gd name="connsiteX0" fmla="*/ 75065 w 119889"/>
              <a:gd name="connsiteY0" fmla="*/ 0 h 537935"/>
              <a:gd name="connsiteX1" fmla="*/ 39207 w 119889"/>
              <a:gd name="connsiteY1" fmla="*/ 44824 h 537935"/>
              <a:gd name="connsiteX2" fmla="*/ 21277 w 119889"/>
              <a:gd name="connsiteY2" fmla="*/ 62753 h 537935"/>
              <a:gd name="connsiteX3" fmla="*/ 12312 w 119889"/>
              <a:gd name="connsiteY3" fmla="*/ 89647 h 537935"/>
              <a:gd name="connsiteX4" fmla="*/ 12312 w 119889"/>
              <a:gd name="connsiteY4" fmla="*/ 448236 h 537935"/>
              <a:gd name="connsiteX5" fmla="*/ 39207 w 119889"/>
              <a:gd name="connsiteY5" fmla="*/ 493059 h 537935"/>
              <a:gd name="connsiteX6" fmla="*/ 92995 w 119889"/>
              <a:gd name="connsiteY6" fmla="*/ 510989 h 537935"/>
              <a:gd name="connsiteX7" fmla="*/ 119889 w 119889"/>
              <a:gd name="connsiteY7" fmla="*/ 537883 h 5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89" h="537935">
                <a:moveTo>
                  <a:pt x="75065" y="0"/>
                </a:moveTo>
                <a:cubicBezTo>
                  <a:pt x="63112" y="14941"/>
                  <a:pt x="51659" y="30296"/>
                  <a:pt x="39207" y="44824"/>
                </a:cubicBezTo>
                <a:cubicBezTo>
                  <a:pt x="33706" y="51241"/>
                  <a:pt x="25626" y="55506"/>
                  <a:pt x="21277" y="62753"/>
                </a:cubicBezTo>
                <a:cubicBezTo>
                  <a:pt x="16415" y="70856"/>
                  <a:pt x="15300" y="80682"/>
                  <a:pt x="12312" y="89647"/>
                </a:cubicBezTo>
                <a:cubicBezTo>
                  <a:pt x="-5340" y="248527"/>
                  <a:pt x="-2821" y="190962"/>
                  <a:pt x="12312" y="448236"/>
                </a:cubicBezTo>
                <a:cubicBezTo>
                  <a:pt x="13241" y="464037"/>
                  <a:pt x="24173" y="485542"/>
                  <a:pt x="39207" y="493059"/>
                </a:cubicBezTo>
                <a:cubicBezTo>
                  <a:pt x="56111" y="501511"/>
                  <a:pt x="92995" y="510989"/>
                  <a:pt x="92995" y="510989"/>
                </a:cubicBezTo>
                <a:cubicBezTo>
                  <a:pt x="112582" y="540369"/>
                  <a:pt x="100150" y="537883"/>
                  <a:pt x="119889" y="537883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1010" y="659716"/>
            <a:ext cx="6609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ou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rch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networks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1890426"/>
            <a:ext cx="8718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an: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3790" y="2085522"/>
            <a:ext cx="29044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j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4150" y="2239933"/>
            <a:ext cx="12255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3790" y="2396672"/>
            <a:ext cx="304419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fro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tim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 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</a:p>
        </p:txBody>
      </p:sp>
      <p:sp>
        <p:nvSpPr>
          <p:cNvPr id="7" name="object 7"/>
          <p:cNvSpPr/>
          <p:nvPr/>
        </p:nvSpPr>
        <p:spPr>
          <a:xfrm>
            <a:off x="6583680" y="420624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949440" y="374904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675119" y="3474720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20" h="731520">
                <a:moveTo>
                  <a:pt x="274320" y="731519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138159" y="320040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38159" y="3657600"/>
            <a:ext cx="640080" cy="182880"/>
          </a:xfrm>
          <a:custGeom>
            <a:avLst/>
            <a:gdLst/>
            <a:ahLst/>
            <a:cxnLst/>
            <a:rect l="l" t="t" r="r" b="b"/>
            <a:pathLst>
              <a:path w="640079" h="182879">
                <a:moveTo>
                  <a:pt x="0" y="0"/>
                </a:moveTo>
                <a:lnTo>
                  <a:pt x="640080" y="182879"/>
                </a:lnTo>
              </a:path>
            </a:pathLst>
          </a:custGeom>
          <a:ln w="3665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949440" y="4206240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40" h="274320">
                <a:moveTo>
                  <a:pt x="0" y="0"/>
                </a:moveTo>
                <a:lnTo>
                  <a:pt x="1005839" y="274320"/>
                </a:lnTo>
              </a:path>
            </a:pathLst>
          </a:custGeom>
          <a:ln w="3665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55280" y="3657600"/>
            <a:ext cx="182880" cy="822960"/>
          </a:xfrm>
          <a:custGeom>
            <a:avLst/>
            <a:gdLst/>
            <a:ahLst/>
            <a:cxnLst/>
            <a:rect l="l" t="t" r="r" b="b"/>
            <a:pathLst>
              <a:path w="182879" h="822960">
                <a:moveTo>
                  <a:pt x="182879" y="0"/>
                </a:moveTo>
                <a:lnTo>
                  <a:pt x="0" y="822960"/>
                </a:lnTo>
              </a:path>
            </a:pathLst>
          </a:custGeom>
          <a:ln w="3665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949440" y="4241800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40" h="274320">
                <a:moveTo>
                  <a:pt x="0" y="0"/>
                </a:moveTo>
                <a:lnTo>
                  <a:pt x="1005839" y="274319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583922" y="33832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83922" y="33832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3680" y="3383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66559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15443" y="36576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315443" y="36576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315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980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858243" y="4114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858243" y="4114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8580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0408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864082" y="43891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864082" y="43891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863840" y="4389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046719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8046963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46963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46719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2960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412722" y="31089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412722" y="31089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412480" y="3108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595359" y="3291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87043" y="37490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687043" y="37490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68680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69680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49248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49248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649224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675119" y="4754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991869" y="3660806"/>
            <a:ext cx="4530090" cy="1270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e: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04139" marR="5080">
              <a:lnSpc>
                <a:spcPct val="93300"/>
              </a:lnSpc>
              <a:spcBef>
                <a:spcPts val="995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ovar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es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par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tha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rep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eat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ap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95390" y="3128192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421120" y="32813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78270" y="4042592"/>
            <a:ext cx="22479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  <a:p>
            <a:pPr marL="137795">
              <a:lnSpc>
                <a:spcPts val="85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47150" y="371239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9072880" y="38655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8990" y="6726363"/>
            <a:ext cx="56140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N</a:t>
            </a:r>
            <a:r>
              <a:rPr sz="1600" i="1" spc="-15" dirty="0">
                <a:latin typeface="Arial"/>
                <a:cs typeface="Arial"/>
              </a:rPr>
              <a:t>ote</a:t>
            </a:r>
            <a:r>
              <a:rPr sz="1600" i="1" spc="-5" dirty="0">
                <a:latin typeface="Arial"/>
                <a:cs typeface="Arial"/>
              </a:rPr>
              <a:t>: </a:t>
            </a:r>
            <a:r>
              <a:rPr sz="1600" i="1" spc="-15" dirty="0">
                <a:latin typeface="Arial"/>
                <a:cs typeface="Arial"/>
              </a:rPr>
              <a:t>P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he</a:t>
            </a:r>
            <a:r>
              <a:rPr sz="1600" i="1" spc="-15" dirty="0">
                <a:latin typeface="Arial"/>
                <a:cs typeface="Arial"/>
              </a:rPr>
              <a:t>r</a:t>
            </a:r>
            <a:r>
              <a:rPr sz="1600" i="1" dirty="0">
                <a:latin typeface="Arial"/>
                <a:cs typeface="Arial"/>
              </a:rPr>
              <a:t>e is 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i="1" spc="-15" dirty="0">
                <a:latin typeface="Arial"/>
                <a:cs typeface="Arial"/>
              </a:rPr>
              <a:t>at</a:t>
            </a:r>
            <a:r>
              <a:rPr sz="1600" i="1" dirty="0">
                <a:latin typeface="Arial"/>
                <a:cs typeface="Arial"/>
              </a:rPr>
              <a:t>h </a:t>
            </a:r>
            <a:r>
              <a:rPr sz="1600" i="1" spc="-10" dirty="0">
                <a:latin typeface="Arial"/>
                <a:cs typeface="Arial"/>
              </a:rPr>
              <a:t>b</a:t>
            </a:r>
            <a:r>
              <a:rPr sz="1600" i="1" spc="-15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twe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n 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spc="-5" dirty="0">
                <a:latin typeface="Arial"/>
                <a:cs typeface="Arial"/>
              </a:rPr>
              <a:t>b</a:t>
            </a:r>
            <a:r>
              <a:rPr sz="1600" i="1" spc="5" dirty="0">
                <a:latin typeface="Arial"/>
                <a:cs typeface="Arial"/>
              </a:rPr>
              <a:t>s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r</a:t>
            </a:r>
            <a:r>
              <a:rPr sz="1600" i="1" spc="5" dirty="0">
                <a:latin typeface="Arial"/>
                <a:cs typeface="Arial"/>
              </a:rPr>
              <a:t>v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r</a:t>
            </a:r>
            <a:r>
              <a:rPr sz="1600" i="1" dirty="0">
                <a:latin typeface="Arial"/>
                <a:cs typeface="Arial"/>
              </a:rPr>
              <a:t>s i</a:t>
            </a:r>
            <a:r>
              <a:rPr sz="1600" i="1" spc="-5" dirty="0">
                <a:latin typeface="Arial"/>
                <a:cs typeface="Arial"/>
              </a:rPr>
              <a:t> an</a:t>
            </a:r>
            <a:r>
              <a:rPr sz="1600" i="1" dirty="0">
                <a:latin typeface="Arial"/>
                <a:cs typeface="Arial"/>
              </a:rPr>
              <a:t>d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j</a:t>
            </a:r>
            <a:r>
              <a:rPr sz="1600" i="1" spc="-5" dirty="0">
                <a:latin typeface="Arial"/>
                <a:cs typeface="Arial"/>
              </a:rPr>
              <a:t>, no</a:t>
            </a:r>
            <a:r>
              <a:rPr sz="1600" i="1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prob</a:t>
            </a:r>
            <a:r>
              <a:rPr sz="1600" i="1" spc="-10" dirty="0">
                <a:latin typeface="Arial"/>
                <a:cs typeface="Arial"/>
              </a:rPr>
              <a:t>a</a:t>
            </a:r>
            <a:r>
              <a:rPr sz="1600" i="1" spc="-5" dirty="0">
                <a:latin typeface="Arial"/>
                <a:cs typeface="Arial"/>
              </a:rPr>
              <a:t>b</a:t>
            </a:r>
            <a:r>
              <a:rPr sz="1600" i="1" dirty="0">
                <a:latin typeface="Arial"/>
                <a:cs typeface="Arial"/>
              </a:rPr>
              <a:t>ili</a:t>
            </a:r>
            <a:r>
              <a:rPr sz="1600" i="1" spc="-5" dirty="0">
                <a:latin typeface="Arial"/>
                <a:cs typeface="Arial"/>
              </a:rPr>
              <a:t>t</a:t>
            </a:r>
            <a:r>
              <a:rPr sz="1600" i="1" dirty="0">
                <a:latin typeface="Arial"/>
                <a:cs typeface="Arial"/>
              </a:rPr>
              <a:t>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85900" y="6862623"/>
            <a:ext cx="7747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i</a:t>
            </a:r>
            <a:r>
              <a:rPr sz="900" i="1" spc="5" dirty="0">
                <a:latin typeface="Arial"/>
                <a:cs typeface="Arial"/>
              </a:rPr>
              <a:t>j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69160" y="2360930"/>
            <a:ext cx="200723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52295" algn="l"/>
              </a:tabLst>
            </a:pPr>
            <a:r>
              <a:rPr sz="2250" spc="-835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r>
              <a:rPr sz="2250" spc="150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50" spc="509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2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spc="-10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300" spc="75" baseline="-6313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3300" spc="187" baseline="-6313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3300" i="1" spc="277" baseline="-6313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3632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32" baseline="-3632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359" baseline="-3632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3300" spc="270" baseline="-6313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3300" spc="240" baseline="-6313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spc="550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250" spc="4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50" dirty="0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lang="en-US" sz="3300" spc="15" baseline="-6313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3300" baseline="-6313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47607" y="1681330"/>
            <a:ext cx="1749425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6135" algn="l"/>
                <a:tab pos="1337945" algn="l"/>
              </a:tabLst>
            </a:pPr>
            <a:r>
              <a:rPr sz="14100" spc="-3607" baseline="-2659" dirty="0">
                <a:solidFill>
                  <a:srgbClr val="0000FF"/>
                </a:solidFill>
                <a:latin typeface="Cambria"/>
                <a:cs typeface="Cambria"/>
              </a:rPr>
              <a:t>[	]	</a:t>
            </a:r>
            <a:r>
              <a:rPr sz="8350" spc="-2050" dirty="0">
                <a:solidFill>
                  <a:srgbClr val="0000FF"/>
                </a:solidFill>
                <a:latin typeface="Cambria"/>
                <a:cs typeface="Cambria"/>
              </a:rPr>
              <a:t>[</a:t>
            </a:r>
            <a:r>
              <a:rPr sz="8350" spc="-49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8350" spc="-2050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83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82239" y="2005016"/>
            <a:ext cx="73977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50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00" spc="12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i="1" spc="18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60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spc="-150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00" spc="18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82239" y="2753046"/>
            <a:ext cx="73977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50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00" spc="12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i="1" spc="18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32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359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200" spc="18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09390" y="2058356"/>
            <a:ext cx="16700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5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22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9390" y="2717486"/>
            <a:ext cx="16700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2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22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835150" y="5247326"/>
            <a:ext cx="355917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0765" algn="l"/>
                <a:tab pos="2388235" algn="l"/>
              </a:tabLst>
            </a:pPr>
            <a:r>
              <a:rPr sz="2200" spc="14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i="1" spc="4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142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00" spc="1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dirty="0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sz="2200" spc="27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i="1" spc="3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6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00" spc="300" dirty="0">
                <a:solidFill>
                  <a:srgbClr val="0000FF"/>
                </a:solidFill>
                <a:latin typeface="Cambria"/>
                <a:cs typeface="Cambria"/>
              </a:rPr>
              <a:t>∩</a:t>
            </a:r>
            <a:r>
              <a:rPr sz="2200" i="1" spc="18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36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00" spc="1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dirty="0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sz="2200" spc="14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i="1" spc="17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52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00" spc="315" dirty="0">
                <a:solidFill>
                  <a:srgbClr val="0000FF"/>
                </a:solidFill>
                <a:latin typeface="Cambria"/>
                <a:cs typeface="Cambria"/>
              </a:rPr>
              <a:t>∩</a:t>
            </a:r>
            <a:r>
              <a:rPr sz="2200" i="1" spc="17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352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200" spc="1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35430" y="6013136"/>
            <a:ext cx="3575685" cy="35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0485" algn="l"/>
                <a:tab pos="2988945" algn="l"/>
              </a:tabLst>
            </a:pPr>
            <a:r>
              <a:rPr sz="2250" spc="114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32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6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250" spc="405" dirty="0">
                <a:solidFill>
                  <a:srgbClr val="0000FF"/>
                </a:solidFill>
                <a:latin typeface="Cambria"/>
                <a:cs typeface="Cambria"/>
              </a:rPr>
              <a:t>∩</a:t>
            </a:r>
            <a:r>
              <a:rPr sz="225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142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50" spc="17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dirty="0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sz="2250" spc="12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15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6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250" spc="265" dirty="0">
                <a:solidFill>
                  <a:srgbClr val="0000FF"/>
                </a:solidFill>
                <a:latin typeface="Cambria"/>
                <a:cs typeface="Cambria"/>
              </a:rPr>
              <a:t>∩</a:t>
            </a:r>
            <a:r>
              <a:rPr sz="2250" i="1" spc="16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15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50" spc="17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dirty="0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sz="2250" spc="114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16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950" i="1" spc="15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50" i="1" spc="-217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50" spc="-142" baseline="-2350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250" spc="17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94300" y="4937145"/>
            <a:ext cx="139065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800" spc="-2540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9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86400" y="5552660"/>
            <a:ext cx="81978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105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2025" spc="-22" baseline="4732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025" spc="-247" baseline="473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50" spc="550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250" spc="50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2250" spc="-3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25" spc="-22" baseline="4732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2025" baseline="47325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84900" y="4997450"/>
            <a:ext cx="123952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1885" algn="l"/>
              </a:tabLst>
            </a:pPr>
            <a:r>
              <a:rPr sz="8750" spc="-2175" dirty="0">
                <a:solidFill>
                  <a:srgbClr val="0000FF"/>
                </a:solidFill>
                <a:latin typeface="Cambria"/>
                <a:cs typeface="Cambria"/>
              </a:rPr>
              <a:t>[	</a:t>
            </a:r>
            <a:r>
              <a:rPr sz="8800" spc="-2190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8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950720" y="5603240"/>
            <a:ext cx="365760" cy="5080"/>
          </a:xfrm>
          <a:custGeom>
            <a:avLst/>
            <a:gdLst/>
            <a:ahLst/>
            <a:cxnLst/>
            <a:rect l="l" t="t" r="r" b="b"/>
            <a:pathLst>
              <a:path w="365760" h="5079">
                <a:moveTo>
                  <a:pt x="0" y="0"/>
                </a:moveTo>
                <a:lnTo>
                  <a:pt x="365760" y="5080"/>
                </a:lnTo>
              </a:path>
            </a:pathLst>
          </a:custGeom>
          <a:ln w="1832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956560" y="5603240"/>
            <a:ext cx="365760" cy="5080"/>
          </a:xfrm>
          <a:custGeom>
            <a:avLst/>
            <a:gdLst/>
            <a:ahLst/>
            <a:cxnLst/>
            <a:rect l="l" t="t" r="r" b="b"/>
            <a:pathLst>
              <a:path w="365760" h="5079">
                <a:moveTo>
                  <a:pt x="0" y="0"/>
                </a:moveTo>
                <a:lnTo>
                  <a:pt x="365760" y="5080"/>
                </a:lnTo>
              </a:path>
            </a:pathLst>
          </a:custGeom>
          <a:ln w="1832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328159" y="5603240"/>
            <a:ext cx="365760" cy="5080"/>
          </a:xfrm>
          <a:custGeom>
            <a:avLst/>
            <a:gdLst/>
            <a:ahLst/>
            <a:cxnLst/>
            <a:rect l="l" t="t" r="r" b="b"/>
            <a:pathLst>
              <a:path w="365760" h="5079">
                <a:moveTo>
                  <a:pt x="0" y="0"/>
                </a:moveTo>
                <a:lnTo>
                  <a:pt x="365760" y="5080"/>
                </a:lnTo>
              </a:path>
            </a:pathLst>
          </a:custGeom>
          <a:ln w="1832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225039" y="5969000"/>
            <a:ext cx="365760" cy="5080"/>
          </a:xfrm>
          <a:custGeom>
            <a:avLst/>
            <a:gdLst/>
            <a:ahLst/>
            <a:cxnLst/>
            <a:rect l="l" t="t" r="r" b="b"/>
            <a:pathLst>
              <a:path w="365760" h="5079">
                <a:moveTo>
                  <a:pt x="0" y="0"/>
                </a:moveTo>
                <a:lnTo>
                  <a:pt x="365760" y="5080"/>
                </a:lnTo>
              </a:path>
            </a:pathLst>
          </a:custGeom>
          <a:ln w="1832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225039" y="6339840"/>
            <a:ext cx="365760" cy="5080"/>
          </a:xfrm>
          <a:custGeom>
            <a:avLst/>
            <a:gdLst/>
            <a:ahLst/>
            <a:cxnLst/>
            <a:rect l="l" t="t" r="r" b="b"/>
            <a:pathLst>
              <a:path w="365760" h="5079">
                <a:moveTo>
                  <a:pt x="0" y="0"/>
                </a:moveTo>
                <a:lnTo>
                  <a:pt x="365760" y="5080"/>
                </a:lnTo>
              </a:path>
            </a:pathLst>
          </a:custGeom>
          <a:ln w="1832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602479" y="633984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968240" y="5974079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968240" y="560832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96640" y="560832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322320" y="5974079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1832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96640" y="633984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328159" y="5974079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676400" y="5974079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956560" y="633984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676400" y="633984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43035"/>
              </p:ext>
            </p:extLst>
          </p:nvPr>
        </p:nvGraphicFramePr>
        <p:xfrm>
          <a:off x="6386195" y="5233356"/>
          <a:ext cx="1026774" cy="1104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225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0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" name="Slide Number Placeholder 8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3575" y="3254562"/>
            <a:ext cx="960755" cy="792480"/>
          </a:xfrm>
          <a:custGeom>
            <a:avLst/>
            <a:gdLst/>
            <a:ahLst/>
            <a:cxnLst/>
            <a:rect l="l" t="t" r="r" b="b"/>
            <a:pathLst>
              <a:path w="960754" h="792479">
                <a:moveTo>
                  <a:pt x="319064" y="170627"/>
                </a:moveTo>
                <a:lnTo>
                  <a:pt x="357580" y="144255"/>
                </a:lnTo>
                <a:lnTo>
                  <a:pt x="396074" y="120021"/>
                </a:lnTo>
                <a:lnTo>
                  <a:pt x="434413" y="97945"/>
                </a:lnTo>
                <a:lnTo>
                  <a:pt x="472460" y="78049"/>
                </a:lnTo>
                <a:lnTo>
                  <a:pt x="510080" y="60355"/>
                </a:lnTo>
                <a:lnTo>
                  <a:pt x="547138" y="44885"/>
                </a:lnTo>
                <a:lnTo>
                  <a:pt x="583499" y="31661"/>
                </a:lnTo>
                <a:lnTo>
                  <a:pt x="653589" y="12040"/>
                </a:lnTo>
                <a:lnTo>
                  <a:pt x="719266" y="1665"/>
                </a:lnTo>
                <a:lnTo>
                  <a:pt x="750112" y="0"/>
                </a:lnTo>
                <a:lnTo>
                  <a:pt x="779450" y="712"/>
                </a:lnTo>
                <a:lnTo>
                  <a:pt x="833057" y="9356"/>
                </a:lnTo>
                <a:lnTo>
                  <a:pt x="879006" y="27774"/>
                </a:lnTo>
                <a:lnTo>
                  <a:pt x="916215" y="56139"/>
                </a:lnTo>
                <a:lnTo>
                  <a:pt x="943302" y="93965"/>
                </a:lnTo>
                <a:lnTo>
                  <a:pt x="957989" y="138157"/>
                </a:lnTo>
                <a:lnTo>
                  <a:pt x="960709" y="162245"/>
                </a:lnTo>
                <a:lnTo>
                  <a:pt x="960434" y="187494"/>
                </a:lnTo>
                <a:lnTo>
                  <a:pt x="951163" y="240983"/>
                </a:lnTo>
                <a:lnTo>
                  <a:pt x="930703" y="297634"/>
                </a:lnTo>
                <a:lnTo>
                  <a:pt x="899578" y="356458"/>
                </a:lnTo>
                <a:lnTo>
                  <a:pt x="858315" y="416462"/>
                </a:lnTo>
                <a:lnTo>
                  <a:pt x="834045" y="446598"/>
                </a:lnTo>
                <a:lnTo>
                  <a:pt x="807439" y="476657"/>
                </a:lnTo>
                <a:lnTo>
                  <a:pt x="778560" y="506516"/>
                </a:lnTo>
                <a:lnTo>
                  <a:pt x="747476" y="536052"/>
                </a:lnTo>
                <a:lnTo>
                  <a:pt x="714251" y="565139"/>
                </a:lnTo>
                <a:lnTo>
                  <a:pt x="678952" y="593656"/>
                </a:lnTo>
                <a:lnTo>
                  <a:pt x="641644" y="621477"/>
                </a:lnTo>
                <a:lnTo>
                  <a:pt x="603300" y="647848"/>
                </a:lnTo>
                <a:lnTo>
                  <a:pt x="564942" y="672082"/>
                </a:lnTo>
                <a:lnTo>
                  <a:pt x="526708" y="694158"/>
                </a:lnTo>
                <a:lnTo>
                  <a:pt x="488736" y="714054"/>
                </a:lnTo>
                <a:lnTo>
                  <a:pt x="451164" y="731748"/>
                </a:lnTo>
                <a:lnTo>
                  <a:pt x="414130" y="747218"/>
                </a:lnTo>
                <a:lnTo>
                  <a:pt x="377772" y="760442"/>
                </a:lnTo>
                <a:lnTo>
                  <a:pt x="307638" y="780064"/>
                </a:lnTo>
                <a:lnTo>
                  <a:pt x="241866" y="790438"/>
                </a:lnTo>
                <a:lnTo>
                  <a:pt x="210962" y="792104"/>
                </a:lnTo>
                <a:lnTo>
                  <a:pt x="181562" y="791391"/>
                </a:lnTo>
                <a:lnTo>
                  <a:pt x="127830" y="782747"/>
                </a:lnTo>
                <a:lnTo>
                  <a:pt x="81775" y="764329"/>
                </a:lnTo>
                <a:lnTo>
                  <a:pt x="44502" y="735964"/>
                </a:lnTo>
                <a:lnTo>
                  <a:pt x="17406" y="698139"/>
                </a:lnTo>
                <a:lnTo>
                  <a:pt x="2719" y="653946"/>
                </a:lnTo>
                <a:lnTo>
                  <a:pt x="0" y="629859"/>
                </a:lnTo>
                <a:lnTo>
                  <a:pt x="274" y="604609"/>
                </a:lnTo>
                <a:lnTo>
                  <a:pt x="9545" y="551120"/>
                </a:lnTo>
                <a:lnTo>
                  <a:pt x="30006" y="494469"/>
                </a:lnTo>
                <a:lnTo>
                  <a:pt x="61130" y="435645"/>
                </a:lnTo>
                <a:lnTo>
                  <a:pt x="102394" y="375641"/>
                </a:lnTo>
                <a:lnTo>
                  <a:pt x="126663" y="345506"/>
                </a:lnTo>
                <a:lnTo>
                  <a:pt x="153270" y="315446"/>
                </a:lnTo>
                <a:lnTo>
                  <a:pt x="182148" y="285587"/>
                </a:lnTo>
                <a:lnTo>
                  <a:pt x="213232" y="256052"/>
                </a:lnTo>
                <a:lnTo>
                  <a:pt x="246457" y="226964"/>
                </a:lnTo>
                <a:lnTo>
                  <a:pt x="281756" y="198447"/>
                </a:lnTo>
                <a:lnTo>
                  <a:pt x="319064" y="170627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893060" y="374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116070" y="3553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43940" y="3353958"/>
            <a:ext cx="720090" cy="594360"/>
          </a:xfrm>
          <a:custGeom>
            <a:avLst/>
            <a:gdLst/>
            <a:ahLst/>
            <a:cxnLst/>
            <a:rect l="l" t="t" r="r" b="b"/>
            <a:pathLst>
              <a:path w="720089" h="594360">
                <a:moveTo>
                  <a:pt x="238069" y="128381"/>
                </a:moveTo>
                <a:lnTo>
                  <a:pt x="295690" y="90417"/>
                </a:lnTo>
                <a:lnTo>
                  <a:pt x="352938" y="58907"/>
                </a:lnTo>
                <a:lnTo>
                  <a:pt x="408981" y="33981"/>
                </a:lnTo>
                <a:lnTo>
                  <a:pt x="462991" y="15768"/>
                </a:lnTo>
                <a:lnTo>
                  <a:pt x="514135" y="4398"/>
                </a:lnTo>
                <a:lnTo>
                  <a:pt x="561583" y="0"/>
                </a:lnTo>
                <a:lnTo>
                  <a:pt x="583662" y="456"/>
                </a:lnTo>
                <a:lnTo>
                  <a:pt x="624010" y="6759"/>
                </a:lnTo>
                <a:lnTo>
                  <a:pt x="673449" y="29935"/>
                </a:lnTo>
                <a:lnTo>
                  <a:pt x="706885" y="69794"/>
                </a:lnTo>
                <a:lnTo>
                  <a:pt x="719968" y="121411"/>
                </a:lnTo>
                <a:lnTo>
                  <a:pt x="719776" y="140446"/>
                </a:lnTo>
                <a:lnTo>
                  <a:pt x="712854" y="180710"/>
                </a:lnTo>
                <a:lnTo>
                  <a:pt x="697539" y="223291"/>
                </a:lnTo>
                <a:lnTo>
                  <a:pt x="674219" y="267456"/>
                </a:lnTo>
                <a:lnTo>
                  <a:pt x="643282" y="312475"/>
                </a:lnTo>
                <a:lnTo>
                  <a:pt x="605118" y="357616"/>
                </a:lnTo>
                <a:lnTo>
                  <a:pt x="560116" y="402148"/>
                </a:lnTo>
                <a:lnTo>
                  <a:pt x="508663" y="445338"/>
                </a:lnTo>
                <a:lnTo>
                  <a:pt x="451842" y="485973"/>
                </a:lnTo>
                <a:lnTo>
                  <a:pt x="394372" y="520658"/>
                </a:lnTo>
                <a:lnTo>
                  <a:pt x="337744" y="548771"/>
                </a:lnTo>
                <a:lnTo>
                  <a:pt x="282773" y="570198"/>
                </a:lnTo>
                <a:lnTo>
                  <a:pt x="230274" y="584823"/>
                </a:lnTo>
                <a:lnTo>
                  <a:pt x="181064" y="592534"/>
                </a:lnTo>
                <a:lnTo>
                  <a:pt x="157947" y="593760"/>
                </a:lnTo>
                <a:lnTo>
                  <a:pt x="135957" y="593215"/>
                </a:lnTo>
                <a:lnTo>
                  <a:pt x="95769" y="586752"/>
                </a:lnTo>
                <a:lnTo>
                  <a:pt x="46493" y="563413"/>
                </a:lnTo>
                <a:lnTo>
                  <a:pt x="13093" y="523519"/>
                </a:lnTo>
                <a:lnTo>
                  <a:pt x="0" y="471911"/>
                </a:lnTo>
                <a:lnTo>
                  <a:pt x="182" y="452886"/>
                </a:lnTo>
                <a:lnTo>
                  <a:pt x="7069" y="412657"/>
                </a:lnTo>
                <a:lnTo>
                  <a:pt x="22323" y="370137"/>
                </a:lnTo>
                <a:lnTo>
                  <a:pt x="45547" y="326067"/>
                </a:lnTo>
                <a:lnTo>
                  <a:pt x="76346" y="281186"/>
                </a:lnTo>
                <a:lnTo>
                  <a:pt x="114323" y="236232"/>
                </a:lnTo>
                <a:lnTo>
                  <a:pt x="159082" y="191945"/>
                </a:lnTo>
                <a:lnTo>
                  <a:pt x="210226" y="149064"/>
                </a:lnTo>
                <a:lnTo>
                  <a:pt x="238069" y="128381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45460" y="3723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963670" y="3577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264316" y="3452632"/>
            <a:ext cx="479425" cy="396240"/>
          </a:xfrm>
          <a:custGeom>
            <a:avLst/>
            <a:gdLst/>
            <a:ahLst/>
            <a:cxnLst/>
            <a:rect l="l" t="t" r="r" b="b"/>
            <a:pathLst>
              <a:path w="479425" h="396239">
                <a:moveTo>
                  <a:pt x="158333" y="85587"/>
                </a:moveTo>
                <a:lnTo>
                  <a:pt x="196838" y="60267"/>
                </a:lnTo>
                <a:lnTo>
                  <a:pt x="235031" y="39237"/>
                </a:lnTo>
                <a:lnTo>
                  <a:pt x="272370" y="22597"/>
                </a:lnTo>
                <a:lnTo>
                  <a:pt x="325595" y="6082"/>
                </a:lnTo>
                <a:lnTo>
                  <a:pt x="373857" y="0"/>
                </a:lnTo>
                <a:lnTo>
                  <a:pt x="388526" y="348"/>
                </a:lnTo>
                <a:lnTo>
                  <a:pt x="427329" y="8696"/>
                </a:lnTo>
                <a:lnTo>
                  <a:pt x="464403" y="37327"/>
                </a:lnTo>
                <a:lnTo>
                  <a:pt x="479216" y="81330"/>
                </a:lnTo>
                <a:lnTo>
                  <a:pt x="479107" y="93922"/>
                </a:lnTo>
                <a:lnTo>
                  <a:pt x="470133" y="134538"/>
                </a:lnTo>
                <a:lnTo>
                  <a:pt x="448849" y="178138"/>
                </a:lnTo>
                <a:lnTo>
                  <a:pt x="416104" y="223075"/>
                </a:lnTo>
                <a:lnTo>
                  <a:pt x="388325" y="252963"/>
                </a:lnTo>
                <a:lnTo>
                  <a:pt x="356081" y="282227"/>
                </a:lnTo>
                <a:lnTo>
                  <a:pt x="319623" y="310377"/>
                </a:lnTo>
                <a:lnTo>
                  <a:pt x="281462" y="335697"/>
                </a:lnTo>
                <a:lnTo>
                  <a:pt x="243545" y="356727"/>
                </a:lnTo>
                <a:lnTo>
                  <a:pt x="206420" y="373368"/>
                </a:lnTo>
                <a:lnTo>
                  <a:pt x="153419" y="389883"/>
                </a:lnTo>
                <a:lnTo>
                  <a:pt x="105288" y="395965"/>
                </a:lnTo>
                <a:lnTo>
                  <a:pt x="90646" y="395616"/>
                </a:lnTo>
                <a:lnTo>
                  <a:pt x="51887" y="387268"/>
                </a:lnTo>
                <a:lnTo>
                  <a:pt x="14823" y="358637"/>
                </a:lnTo>
                <a:lnTo>
                  <a:pt x="0" y="314634"/>
                </a:lnTo>
                <a:lnTo>
                  <a:pt x="99" y="302043"/>
                </a:lnTo>
                <a:lnTo>
                  <a:pt x="9011" y="261426"/>
                </a:lnTo>
                <a:lnTo>
                  <a:pt x="30165" y="217827"/>
                </a:lnTo>
                <a:lnTo>
                  <a:pt x="62687" y="172890"/>
                </a:lnTo>
                <a:lnTo>
                  <a:pt x="90251" y="143001"/>
                </a:lnTo>
                <a:lnTo>
                  <a:pt x="122219" y="113738"/>
                </a:lnTo>
                <a:lnTo>
                  <a:pt x="158333" y="85587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97860" y="3699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810000" y="3601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386062" y="3552035"/>
            <a:ext cx="236220" cy="197485"/>
          </a:xfrm>
          <a:custGeom>
            <a:avLst/>
            <a:gdLst/>
            <a:ahLst/>
            <a:cxnLst/>
            <a:rect l="l" t="t" r="r" b="b"/>
            <a:pathLst>
              <a:path w="236220" h="197485">
                <a:moveTo>
                  <a:pt x="77227" y="42064"/>
                </a:moveTo>
                <a:lnTo>
                  <a:pt x="118809" y="18040"/>
                </a:lnTo>
                <a:lnTo>
                  <a:pt x="158080" y="3816"/>
                </a:lnTo>
                <a:lnTo>
                  <a:pt x="192376" y="0"/>
                </a:lnTo>
                <a:lnTo>
                  <a:pt x="202242" y="1146"/>
                </a:lnTo>
                <a:lnTo>
                  <a:pt x="233885" y="28422"/>
                </a:lnTo>
                <a:lnTo>
                  <a:pt x="235927" y="46570"/>
                </a:lnTo>
                <a:lnTo>
                  <a:pt x="234795" y="56184"/>
                </a:lnTo>
                <a:lnTo>
                  <a:pt x="217106" y="96696"/>
                </a:lnTo>
                <a:lnTo>
                  <a:pt x="191453" y="127391"/>
                </a:lnTo>
                <a:lnTo>
                  <a:pt x="154375" y="157261"/>
                </a:lnTo>
                <a:lnTo>
                  <a:pt x="111664" y="180955"/>
                </a:lnTo>
                <a:lnTo>
                  <a:pt x="73172" y="194134"/>
                </a:lnTo>
                <a:lnTo>
                  <a:pt x="50796" y="197121"/>
                </a:lnTo>
                <a:lnTo>
                  <a:pt x="40805" y="196884"/>
                </a:lnTo>
                <a:lnTo>
                  <a:pt x="5524" y="176706"/>
                </a:lnTo>
                <a:lnTo>
                  <a:pt x="0" y="150367"/>
                </a:lnTo>
                <a:lnTo>
                  <a:pt x="1086" y="140800"/>
                </a:lnTo>
                <a:lnTo>
                  <a:pt x="18683" y="100392"/>
                </a:lnTo>
                <a:lnTo>
                  <a:pt x="44334" y="69714"/>
                </a:lnTo>
                <a:lnTo>
                  <a:pt x="77227" y="42064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351529" y="3675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657600" y="3627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850093" y="3122058"/>
            <a:ext cx="1308100" cy="1057275"/>
          </a:xfrm>
          <a:custGeom>
            <a:avLst/>
            <a:gdLst/>
            <a:ahLst/>
            <a:cxnLst/>
            <a:rect l="l" t="t" r="r" b="b"/>
            <a:pathLst>
              <a:path w="1308100" h="1057275">
                <a:moveTo>
                  <a:pt x="453176" y="247251"/>
                </a:moveTo>
                <a:lnTo>
                  <a:pt x="505761" y="210900"/>
                </a:lnTo>
                <a:lnTo>
                  <a:pt x="558238" y="177308"/>
                </a:lnTo>
                <a:lnTo>
                  <a:pt x="610422" y="146511"/>
                </a:lnTo>
                <a:lnTo>
                  <a:pt x="662127" y="118544"/>
                </a:lnTo>
                <a:lnTo>
                  <a:pt x="713169" y="93442"/>
                </a:lnTo>
                <a:lnTo>
                  <a:pt x="763363" y="71241"/>
                </a:lnTo>
                <a:lnTo>
                  <a:pt x="812525" y="51975"/>
                </a:lnTo>
                <a:lnTo>
                  <a:pt x="860470" y="35679"/>
                </a:lnTo>
                <a:lnTo>
                  <a:pt x="907013" y="22390"/>
                </a:lnTo>
                <a:lnTo>
                  <a:pt x="951969" y="12142"/>
                </a:lnTo>
                <a:lnTo>
                  <a:pt x="995153" y="4971"/>
                </a:lnTo>
                <a:lnTo>
                  <a:pt x="1036380" y="912"/>
                </a:lnTo>
                <a:lnTo>
                  <a:pt x="1075467" y="0"/>
                </a:lnTo>
                <a:lnTo>
                  <a:pt x="1112227" y="2269"/>
                </a:lnTo>
                <a:lnTo>
                  <a:pt x="1178031" y="16497"/>
                </a:lnTo>
                <a:lnTo>
                  <a:pt x="1232314" y="43877"/>
                </a:lnTo>
                <a:lnTo>
                  <a:pt x="1273596" y="84691"/>
                </a:lnTo>
                <a:lnTo>
                  <a:pt x="1299136" y="137091"/>
                </a:lnTo>
                <a:lnTo>
                  <a:pt x="1307683" y="197416"/>
                </a:lnTo>
                <a:lnTo>
                  <a:pt x="1305822" y="230146"/>
                </a:lnTo>
                <a:lnTo>
                  <a:pt x="1290309" y="299929"/>
                </a:lnTo>
                <a:lnTo>
                  <a:pt x="1276847" y="336659"/>
                </a:lnTo>
                <a:lnTo>
                  <a:pt x="1259709" y="374399"/>
                </a:lnTo>
                <a:lnTo>
                  <a:pt x="1238989" y="412986"/>
                </a:lnTo>
                <a:lnTo>
                  <a:pt x="1214782" y="452259"/>
                </a:lnTo>
                <a:lnTo>
                  <a:pt x="1187185" y="492056"/>
                </a:lnTo>
                <a:lnTo>
                  <a:pt x="1156293" y="532215"/>
                </a:lnTo>
                <a:lnTo>
                  <a:pt x="1122199" y="572574"/>
                </a:lnTo>
                <a:lnTo>
                  <a:pt x="1085001" y="612972"/>
                </a:lnTo>
                <a:lnTo>
                  <a:pt x="1044793" y="653245"/>
                </a:lnTo>
                <a:lnTo>
                  <a:pt x="1001670" y="693232"/>
                </a:lnTo>
                <a:lnTo>
                  <a:pt x="955728" y="732772"/>
                </a:lnTo>
                <a:lnTo>
                  <a:pt x="907061" y="771702"/>
                </a:lnTo>
                <a:lnTo>
                  <a:pt x="855766" y="809861"/>
                </a:lnTo>
                <a:lnTo>
                  <a:pt x="803000" y="846212"/>
                </a:lnTo>
                <a:lnTo>
                  <a:pt x="750360" y="879803"/>
                </a:lnTo>
                <a:lnTo>
                  <a:pt x="698031" y="910597"/>
                </a:lnTo>
                <a:lnTo>
                  <a:pt x="646196" y="938558"/>
                </a:lnTo>
                <a:lnTo>
                  <a:pt x="595039" y="963650"/>
                </a:lnTo>
                <a:lnTo>
                  <a:pt x="544744" y="985837"/>
                </a:lnTo>
                <a:lnTo>
                  <a:pt x="495496" y="1005083"/>
                </a:lnTo>
                <a:lnTo>
                  <a:pt x="447476" y="1021352"/>
                </a:lnTo>
                <a:lnTo>
                  <a:pt x="400871" y="1034606"/>
                </a:lnTo>
                <a:lnTo>
                  <a:pt x="355862" y="1044811"/>
                </a:lnTo>
                <a:lnTo>
                  <a:pt x="312635" y="1051930"/>
                </a:lnTo>
                <a:lnTo>
                  <a:pt x="271373" y="1055926"/>
                </a:lnTo>
                <a:lnTo>
                  <a:pt x="232260" y="1056764"/>
                </a:lnTo>
                <a:lnTo>
                  <a:pt x="195479" y="1054407"/>
                </a:lnTo>
                <a:lnTo>
                  <a:pt x="129651" y="1039965"/>
                </a:lnTo>
                <a:lnTo>
                  <a:pt x="75360" y="1012309"/>
                </a:lnTo>
                <a:lnTo>
                  <a:pt x="34076" y="971151"/>
                </a:lnTo>
                <a:lnTo>
                  <a:pt x="8538" y="919095"/>
                </a:lnTo>
                <a:lnTo>
                  <a:pt x="0" y="859046"/>
                </a:lnTo>
                <a:lnTo>
                  <a:pt x="1870" y="826431"/>
                </a:lnTo>
                <a:lnTo>
                  <a:pt x="17417" y="756834"/>
                </a:lnTo>
                <a:lnTo>
                  <a:pt x="30906" y="720179"/>
                </a:lnTo>
                <a:lnTo>
                  <a:pt x="48079" y="682502"/>
                </a:lnTo>
                <a:lnTo>
                  <a:pt x="68842" y="643967"/>
                </a:lnTo>
                <a:lnTo>
                  <a:pt x="93101" y="604737"/>
                </a:lnTo>
                <a:lnTo>
                  <a:pt x="120761" y="564975"/>
                </a:lnTo>
                <a:lnTo>
                  <a:pt x="151728" y="524843"/>
                </a:lnTo>
                <a:lnTo>
                  <a:pt x="185908" y="484504"/>
                </a:lnTo>
                <a:lnTo>
                  <a:pt x="223207" y="444121"/>
                </a:lnTo>
                <a:lnTo>
                  <a:pt x="263530" y="403857"/>
                </a:lnTo>
                <a:lnTo>
                  <a:pt x="306782" y="363876"/>
                </a:lnTo>
                <a:lnTo>
                  <a:pt x="352870" y="324339"/>
                </a:lnTo>
                <a:lnTo>
                  <a:pt x="401700" y="285410"/>
                </a:lnTo>
                <a:lnTo>
                  <a:pt x="453176" y="247251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683510" y="3812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325620" y="3488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18" name="object 18"/>
          <p:cNvSpPr/>
          <p:nvPr/>
        </p:nvSpPr>
        <p:spPr>
          <a:xfrm>
            <a:off x="1403350" y="3314700"/>
            <a:ext cx="0" cy="1869439"/>
          </a:xfrm>
          <a:custGeom>
            <a:avLst/>
            <a:gdLst/>
            <a:ahLst/>
            <a:cxnLst/>
            <a:rect l="l" t="t" r="r" b="b"/>
            <a:pathLst>
              <a:path h="1869439">
                <a:moveTo>
                  <a:pt x="0" y="1869439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353819" y="3172460"/>
            <a:ext cx="99060" cy="148590"/>
          </a:xfrm>
          <a:custGeom>
            <a:avLst/>
            <a:gdLst/>
            <a:ahLst/>
            <a:cxnLst/>
            <a:rect l="l" t="t" r="r" b="b"/>
            <a:pathLst>
              <a:path w="99059" h="148589">
                <a:moveTo>
                  <a:pt x="49530" y="0"/>
                </a:moveTo>
                <a:lnTo>
                  <a:pt x="0" y="148589"/>
                </a:lnTo>
                <a:lnTo>
                  <a:pt x="99060" y="148589"/>
                </a:lnTo>
                <a:lnTo>
                  <a:pt x="4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371600" y="5184140"/>
            <a:ext cx="3241040" cy="0"/>
          </a:xfrm>
          <a:custGeom>
            <a:avLst/>
            <a:gdLst/>
            <a:ahLst/>
            <a:cxnLst/>
            <a:rect l="l" t="t" r="r" b="b"/>
            <a:pathLst>
              <a:path w="3241040">
                <a:moveTo>
                  <a:pt x="0" y="0"/>
                </a:moveTo>
                <a:lnTo>
                  <a:pt x="324104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606290" y="5134609"/>
            <a:ext cx="148590" cy="99060"/>
          </a:xfrm>
          <a:custGeom>
            <a:avLst/>
            <a:gdLst/>
            <a:ahLst/>
            <a:cxnLst/>
            <a:rect l="l" t="t" r="r" b="b"/>
            <a:pathLst>
              <a:path w="148589" h="99060">
                <a:moveTo>
                  <a:pt x="0" y="0"/>
                </a:moveTo>
                <a:lnTo>
                  <a:pt x="0" y="99059"/>
                </a:lnTo>
                <a:lnTo>
                  <a:pt x="14858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466590" y="523893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0090" y="539207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61256" y="3098002"/>
            <a:ext cx="2299615" cy="199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463039" y="471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019550" y="4206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403350" y="379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449069" y="5230828"/>
            <a:ext cx="2720975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50"/>
              </a:lnSpc>
            </a:pPr>
            <a:r>
              <a:rPr sz="1200" spc="-10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lu</a:t>
            </a:r>
            <a:r>
              <a:rPr sz="1200" spc="-10" dirty="0">
                <a:latin typeface="Arial"/>
                <a:cs typeface="Arial"/>
              </a:rPr>
              <a:t>st</a:t>
            </a:r>
            <a:r>
              <a:rPr sz="1200" dirty="0">
                <a:latin typeface="Arial"/>
                <a:cs typeface="Arial"/>
              </a:rPr>
              <a:t>rat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100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is</a:t>
            </a:r>
            <a:r>
              <a:rPr sz="1200" dirty="0">
                <a:latin typeface="Arial"/>
                <a:cs typeface="Arial"/>
              </a:rPr>
              <a:t>tr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but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t </a:t>
            </a:r>
            <a:r>
              <a:rPr sz="1200" dirty="0">
                <a:latin typeface="Arial"/>
                <a:cs typeface="Arial"/>
              </a:rPr>
              <a:t>accord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</a:t>
            </a:r>
            <a:r>
              <a:rPr sz="1200" spc="-2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ork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ig</a:t>
            </a:r>
            <a:r>
              <a:rPr sz="1200" spc="10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09359" y="426974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675119" y="381254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400800" y="3538220"/>
            <a:ext cx="731520" cy="274320"/>
          </a:xfrm>
          <a:custGeom>
            <a:avLst/>
            <a:gdLst/>
            <a:ahLst/>
            <a:cxnLst/>
            <a:rect l="l" t="t" r="r" b="b"/>
            <a:pathLst>
              <a:path w="731520" h="274320">
                <a:moveTo>
                  <a:pt x="0" y="0"/>
                </a:moveTo>
                <a:lnTo>
                  <a:pt x="731520" y="27431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400800" y="3538220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20" h="731520">
                <a:moveTo>
                  <a:pt x="274320" y="731519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132319" y="3721100"/>
            <a:ext cx="731520" cy="91440"/>
          </a:xfrm>
          <a:custGeom>
            <a:avLst/>
            <a:gdLst/>
            <a:ahLst/>
            <a:cxnLst/>
            <a:rect l="l" t="t" r="r" b="b"/>
            <a:pathLst>
              <a:path w="731520" h="91439">
                <a:moveTo>
                  <a:pt x="0" y="91439"/>
                </a:moveTo>
                <a:lnTo>
                  <a:pt x="73152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863840" y="326390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59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863840" y="3721100"/>
            <a:ext cx="640080" cy="182880"/>
          </a:xfrm>
          <a:custGeom>
            <a:avLst/>
            <a:gdLst/>
            <a:ahLst/>
            <a:cxnLst/>
            <a:rect l="l" t="t" r="r" b="b"/>
            <a:pathLst>
              <a:path w="640079" h="182879">
                <a:moveTo>
                  <a:pt x="0" y="0"/>
                </a:moveTo>
                <a:lnTo>
                  <a:pt x="640079" y="18287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675119" y="4269740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40" h="274320">
                <a:moveTo>
                  <a:pt x="0" y="0"/>
                </a:moveTo>
                <a:lnTo>
                  <a:pt x="1005839" y="27432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80959" y="3721100"/>
            <a:ext cx="182880" cy="822960"/>
          </a:xfrm>
          <a:custGeom>
            <a:avLst/>
            <a:gdLst/>
            <a:ahLst/>
            <a:cxnLst/>
            <a:rect l="l" t="t" r="r" b="b"/>
            <a:pathLst>
              <a:path w="182879" h="822960">
                <a:moveTo>
                  <a:pt x="182880" y="0"/>
                </a:moveTo>
                <a:lnTo>
                  <a:pt x="0" y="82296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309602" y="34467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309602" y="34467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6309359" y="3446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6492240" y="3629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041122" y="37211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041122" y="37211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040880" y="3721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223759" y="3903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583922" y="41783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583922" y="41783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583680" y="4178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766559" y="4361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589763" y="44526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589763" y="44526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589519" y="4452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772400" y="4635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772643" y="36296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772643" y="36296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772400" y="3629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955280" y="3812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8138403" y="31724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8138403" y="31724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8138159" y="3172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8321040" y="3355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8412722" y="38125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8412722" y="38125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8412480" y="3812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8595359" y="3995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218163" y="46355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218163" y="46355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217920" y="4635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400800" y="4818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 txBox="1"/>
          <p:nvPr/>
        </p:nvSpPr>
        <p:spPr>
          <a:xfrm>
            <a:off x="6421120" y="416779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288790" y="4643120"/>
            <a:ext cx="1837689" cy="83820"/>
          </a:xfrm>
          <a:custGeom>
            <a:avLst/>
            <a:gdLst/>
            <a:ahLst/>
            <a:cxnLst/>
            <a:rect l="l" t="t" r="r" b="b"/>
            <a:pathLst>
              <a:path w="1837689" h="83820">
                <a:moveTo>
                  <a:pt x="1837689" y="83819"/>
                </a:moveTo>
                <a:lnTo>
                  <a:pt x="0" y="0"/>
                </a:lnTo>
              </a:path>
            </a:pathLst>
          </a:custGeom>
          <a:ln w="89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4114800" y="4583429"/>
            <a:ext cx="184150" cy="120650"/>
          </a:xfrm>
          <a:custGeom>
            <a:avLst/>
            <a:gdLst/>
            <a:ahLst/>
            <a:cxnLst/>
            <a:rect l="l" t="t" r="r" b="b"/>
            <a:pathLst>
              <a:path w="184150" h="120650">
                <a:moveTo>
                  <a:pt x="184150" y="0"/>
                </a:moveTo>
                <a:lnTo>
                  <a:pt x="0" y="52070"/>
                </a:lnTo>
                <a:lnTo>
                  <a:pt x="179070" y="120650"/>
                </a:lnTo>
                <a:lnTo>
                  <a:pt x="18415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3760470" y="4283709"/>
            <a:ext cx="3737610" cy="260350"/>
          </a:xfrm>
          <a:custGeom>
            <a:avLst/>
            <a:gdLst/>
            <a:ahLst/>
            <a:cxnLst/>
            <a:rect l="l" t="t" r="r" b="b"/>
            <a:pathLst>
              <a:path w="3737609" h="260350">
                <a:moveTo>
                  <a:pt x="3737609" y="26035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566159" y="4216400"/>
            <a:ext cx="207010" cy="134620"/>
          </a:xfrm>
          <a:custGeom>
            <a:avLst/>
            <a:gdLst/>
            <a:ahLst/>
            <a:cxnLst/>
            <a:rect l="l" t="t" r="r" b="b"/>
            <a:pathLst>
              <a:path w="207010" h="134620">
                <a:moveTo>
                  <a:pt x="207010" y="0"/>
                </a:moveTo>
                <a:lnTo>
                  <a:pt x="0" y="53339"/>
                </a:lnTo>
                <a:lnTo>
                  <a:pt x="198119" y="134619"/>
                </a:lnTo>
                <a:lnTo>
                  <a:pt x="20701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829050" y="3839209"/>
            <a:ext cx="2754630" cy="430530"/>
          </a:xfrm>
          <a:custGeom>
            <a:avLst/>
            <a:gdLst/>
            <a:ahLst/>
            <a:cxnLst/>
            <a:rect l="l" t="t" r="r" b="b"/>
            <a:pathLst>
              <a:path w="2754629" h="430529">
                <a:moveTo>
                  <a:pt x="2754629" y="430529"/>
                </a:moveTo>
                <a:lnTo>
                  <a:pt x="0" y="0"/>
                </a:lnTo>
              </a:path>
            </a:pathLst>
          </a:custGeom>
          <a:ln w="89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657600" y="3780790"/>
            <a:ext cx="189230" cy="119380"/>
          </a:xfrm>
          <a:custGeom>
            <a:avLst/>
            <a:gdLst/>
            <a:ahLst/>
            <a:cxnLst/>
            <a:rect l="l" t="t" r="r" b="b"/>
            <a:pathLst>
              <a:path w="189229" h="119379">
                <a:moveTo>
                  <a:pt x="189229" y="0"/>
                </a:moveTo>
                <a:lnTo>
                  <a:pt x="0" y="31750"/>
                </a:lnTo>
                <a:lnTo>
                  <a:pt x="170179" y="119380"/>
                </a:lnTo>
                <a:lnTo>
                  <a:pt x="18922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2642870" y="3548379"/>
            <a:ext cx="4306570" cy="264160"/>
          </a:xfrm>
          <a:custGeom>
            <a:avLst/>
            <a:gdLst/>
            <a:ahLst/>
            <a:cxnLst/>
            <a:rect l="l" t="t" r="r" b="b"/>
            <a:pathLst>
              <a:path w="4306570" h="264160">
                <a:moveTo>
                  <a:pt x="4306570" y="264160"/>
                </a:moveTo>
                <a:lnTo>
                  <a:pt x="0" y="0"/>
                </a:lnTo>
              </a:path>
            </a:pathLst>
          </a:custGeom>
          <a:ln w="89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2468879" y="3488690"/>
            <a:ext cx="185420" cy="120650"/>
          </a:xfrm>
          <a:custGeom>
            <a:avLst/>
            <a:gdLst/>
            <a:ahLst/>
            <a:cxnLst/>
            <a:rect l="l" t="t" r="r" b="b"/>
            <a:pathLst>
              <a:path w="185419" h="120650">
                <a:moveTo>
                  <a:pt x="185419" y="0"/>
                </a:moveTo>
                <a:lnTo>
                  <a:pt x="0" y="49530"/>
                </a:lnTo>
                <a:lnTo>
                  <a:pt x="177800" y="120650"/>
                </a:lnTo>
                <a:lnTo>
                  <a:pt x="18541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498080" y="4389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365759"/>
                </a:moveTo>
                <a:lnTo>
                  <a:pt x="0" y="365759"/>
                </a:lnTo>
                <a:lnTo>
                  <a:pt x="0" y="0"/>
                </a:lnTo>
                <a:lnTo>
                  <a:pt x="365760" y="0"/>
                </a:lnTo>
                <a:lnTo>
                  <a:pt x="365760" y="365759"/>
                </a:lnTo>
                <a:lnTo>
                  <a:pt x="182879" y="365759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3386663" y="4232462"/>
            <a:ext cx="960119" cy="792480"/>
          </a:xfrm>
          <a:custGeom>
            <a:avLst/>
            <a:gdLst/>
            <a:ahLst/>
            <a:cxnLst/>
            <a:rect l="l" t="t" r="r" b="b"/>
            <a:pathLst>
              <a:path w="960120" h="792479">
                <a:moveTo>
                  <a:pt x="317926" y="170627"/>
                </a:moveTo>
                <a:lnTo>
                  <a:pt x="356442" y="144255"/>
                </a:lnTo>
                <a:lnTo>
                  <a:pt x="394936" y="120021"/>
                </a:lnTo>
                <a:lnTo>
                  <a:pt x="433275" y="97945"/>
                </a:lnTo>
                <a:lnTo>
                  <a:pt x="471322" y="78049"/>
                </a:lnTo>
                <a:lnTo>
                  <a:pt x="508942" y="60355"/>
                </a:lnTo>
                <a:lnTo>
                  <a:pt x="546000" y="44885"/>
                </a:lnTo>
                <a:lnTo>
                  <a:pt x="582361" y="31661"/>
                </a:lnTo>
                <a:lnTo>
                  <a:pt x="652451" y="12040"/>
                </a:lnTo>
                <a:lnTo>
                  <a:pt x="718128" y="1665"/>
                </a:lnTo>
                <a:lnTo>
                  <a:pt x="748974" y="0"/>
                </a:lnTo>
                <a:lnTo>
                  <a:pt x="778312" y="712"/>
                </a:lnTo>
                <a:lnTo>
                  <a:pt x="831919" y="9356"/>
                </a:lnTo>
                <a:lnTo>
                  <a:pt x="877868" y="27774"/>
                </a:lnTo>
                <a:lnTo>
                  <a:pt x="915077" y="56139"/>
                </a:lnTo>
                <a:lnTo>
                  <a:pt x="942164" y="93965"/>
                </a:lnTo>
                <a:lnTo>
                  <a:pt x="956851" y="138157"/>
                </a:lnTo>
                <a:lnTo>
                  <a:pt x="959571" y="162245"/>
                </a:lnTo>
                <a:lnTo>
                  <a:pt x="959296" y="187494"/>
                </a:lnTo>
                <a:lnTo>
                  <a:pt x="950025" y="240983"/>
                </a:lnTo>
                <a:lnTo>
                  <a:pt x="929565" y="297634"/>
                </a:lnTo>
                <a:lnTo>
                  <a:pt x="898440" y="356458"/>
                </a:lnTo>
                <a:lnTo>
                  <a:pt x="857177" y="416462"/>
                </a:lnTo>
                <a:lnTo>
                  <a:pt x="832907" y="446598"/>
                </a:lnTo>
                <a:lnTo>
                  <a:pt x="806301" y="476657"/>
                </a:lnTo>
                <a:lnTo>
                  <a:pt x="777422" y="506516"/>
                </a:lnTo>
                <a:lnTo>
                  <a:pt x="746338" y="536052"/>
                </a:lnTo>
                <a:lnTo>
                  <a:pt x="713113" y="565139"/>
                </a:lnTo>
                <a:lnTo>
                  <a:pt x="677814" y="593656"/>
                </a:lnTo>
                <a:lnTo>
                  <a:pt x="640506" y="621477"/>
                </a:lnTo>
                <a:lnTo>
                  <a:pt x="602163" y="647848"/>
                </a:lnTo>
                <a:lnTo>
                  <a:pt x="563806" y="672082"/>
                </a:lnTo>
                <a:lnTo>
                  <a:pt x="525575" y="694158"/>
                </a:lnTo>
                <a:lnTo>
                  <a:pt x="487608" y="714054"/>
                </a:lnTo>
                <a:lnTo>
                  <a:pt x="450046" y="731748"/>
                </a:lnTo>
                <a:lnTo>
                  <a:pt x="413026" y="747218"/>
                </a:lnTo>
                <a:lnTo>
                  <a:pt x="376689" y="760442"/>
                </a:lnTo>
                <a:lnTo>
                  <a:pt x="306616" y="780064"/>
                </a:lnTo>
                <a:lnTo>
                  <a:pt x="240940" y="790438"/>
                </a:lnTo>
                <a:lnTo>
                  <a:pt x="210098" y="792104"/>
                </a:lnTo>
                <a:lnTo>
                  <a:pt x="180773" y="791391"/>
                </a:lnTo>
                <a:lnTo>
                  <a:pt x="127228" y="782747"/>
                </a:lnTo>
                <a:lnTo>
                  <a:pt x="81417" y="764329"/>
                </a:lnTo>
                <a:lnTo>
                  <a:pt x="44453" y="735964"/>
                </a:lnTo>
                <a:lnTo>
                  <a:pt x="17529" y="698139"/>
                </a:lnTo>
                <a:lnTo>
                  <a:pt x="2774" y="653946"/>
                </a:lnTo>
                <a:lnTo>
                  <a:pt x="0" y="629859"/>
                </a:lnTo>
                <a:lnTo>
                  <a:pt x="208" y="604609"/>
                </a:lnTo>
                <a:lnTo>
                  <a:pt x="9319" y="551120"/>
                </a:lnTo>
                <a:lnTo>
                  <a:pt x="29598" y="494469"/>
                </a:lnTo>
                <a:lnTo>
                  <a:pt x="60533" y="435645"/>
                </a:lnTo>
                <a:lnTo>
                  <a:pt x="101614" y="375641"/>
                </a:lnTo>
                <a:lnTo>
                  <a:pt x="125799" y="345506"/>
                </a:lnTo>
                <a:lnTo>
                  <a:pt x="152330" y="315446"/>
                </a:lnTo>
                <a:lnTo>
                  <a:pt x="181142" y="285587"/>
                </a:lnTo>
                <a:lnTo>
                  <a:pt x="212172" y="256052"/>
                </a:lnTo>
                <a:lnTo>
                  <a:pt x="245355" y="226964"/>
                </a:lnTo>
                <a:lnTo>
                  <a:pt x="280627" y="198447"/>
                </a:lnTo>
                <a:lnTo>
                  <a:pt x="317926" y="170627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255009" y="4725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4478020" y="4531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3505901" y="4331858"/>
            <a:ext cx="720090" cy="593725"/>
          </a:xfrm>
          <a:custGeom>
            <a:avLst/>
            <a:gdLst/>
            <a:ahLst/>
            <a:cxnLst/>
            <a:rect l="l" t="t" r="r" b="b"/>
            <a:pathLst>
              <a:path w="720089" h="593725">
                <a:moveTo>
                  <a:pt x="239328" y="128381"/>
                </a:moveTo>
                <a:lnTo>
                  <a:pt x="296605" y="90417"/>
                </a:lnTo>
                <a:lnTo>
                  <a:pt x="353578" y="58907"/>
                </a:lnTo>
                <a:lnTo>
                  <a:pt x="409407" y="33981"/>
                </a:lnTo>
                <a:lnTo>
                  <a:pt x="463255" y="15768"/>
                </a:lnTo>
                <a:lnTo>
                  <a:pt x="514283" y="4398"/>
                </a:lnTo>
                <a:lnTo>
                  <a:pt x="561654" y="0"/>
                </a:lnTo>
                <a:lnTo>
                  <a:pt x="583706" y="456"/>
                </a:lnTo>
                <a:lnTo>
                  <a:pt x="624019" y="6759"/>
                </a:lnTo>
                <a:lnTo>
                  <a:pt x="673440" y="29935"/>
                </a:lnTo>
                <a:lnTo>
                  <a:pt x="706874" y="69622"/>
                </a:lnTo>
                <a:lnTo>
                  <a:pt x="719957" y="120924"/>
                </a:lnTo>
                <a:lnTo>
                  <a:pt x="719765" y="139910"/>
                </a:lnTo>
                <a:lnTo>
                  <a:pt x="712844" y="180147"/>
                </a:lnTo>
                <a:lnTo>
                  <a:pt x="697528" y="222772"/>
                </a:lnTo>
                <a:lnTo>
                  <a:pt x="674208" y="267032"/>
                </a:lnTo>
                <a:lnTo>
                  <a:pt x="643272" y="312172"/>
                </a:lnTo>
                <a:lnTo>
                  <a:pt x="605108" y="357438"/>
                </a:lnTo>
                <a:lnTo>
                  <a:pt x="560106" y="402075"/>
                </a:lnTo>
                <a:lnTo>
                  <a:pt x="508652" y="445329"/>
                </a:lnTo>
                <a:lnTo>
                  <a:pt x="452004" y="485801"/>
                </a:lnTo>
                <a:lnTo>
                  <a:pt x="394775" y="520245"/>
                </a:lnTo>
                <a:lnTo>
                  <a:pt x="338269" y="548235"/>
                </a:lnTo>
                <a:lnTo>
                  <a:pt x="283326" y="569634"/>
                </a:lnTo>
                <a:lnTo>
                  <a:pt x="230783" y="584305"/>
                </a:lnTo>
                <a:lnTo>
                  <a:pt x="181478" y="592109"/>
                </a:lnTo>
                <a:lnTo>
                  <a:pt x="158302" y="593394"/>
                </a:lnTo>
                <a:lnTo>
                  <a:pt x="136250" y="592911"/>
                </a:lnTo>
                <a:lnTo>
                  <a:pt x="95938" y="586573"/>
                </a:lnTo>
                <a:lnTo>
                  <a:pt x="46517" y="563379"/>
                </a:lnTo>
                <a:lnTo>
                  <a:pt x="13083" y="523519"/>
                </a:lnTo>
                <a:lnTo>
                  <a:pt x="0" y="471911"/>
                </a:lnTo>
                <a:lnTo>
                  <a:pt x="191" y="452886"/>
                </a:lnTo>
                <a:lnTo>
                  <a:pt x="7113" y="412657"/>
                </a:lnTo>
                <a:lnTo>
                  <a:pt x="22428" y="370137"/>
                </a:lnTo>
                <a:lnTo>
                  <a:pt x="45749" y="326067"/>
                </a:lnTo>
                <a:lnTo>
                  <a:pt x="76685" y="281186"/>
                </a:lnTo>
                <a:lnTo>
                  <a:pt x="114849" y="236232"/>
                </a:lnTo>
                <a:lnTo>
                  <a:pt x="159851" y="191945"/>
                </a:lnTo>
                <a:lnTo>
                  <a:pt x="211304" y="149064"/>
                </a:lnTo>
                <a:lnTo>
                  <a:pt x="239328" y="128381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3407409" y="4701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4325620" y="4555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3626276" y="4430532"/>
            <a:ext cx="480695" cy="396240"/>
          </a:xfrm>
          <a:custGeom>
            <a:avLst/>
            <a:gdLst/>
            <a:ahLst/>
            <a:cxnLst/>
            <a:rect l="l" t="t" r="r" b="b"/>
            <a:pathLst>
              <a:path w="480695" h="396239">
                <a:moveTo>
                  <a:pt x="159593" y="85587"/>
                </a:moveTo>
                <a:lnTo>
                  <a:pt x="197789" y="60267"/>
                </a:lnTo>
                <a:lnTo>
                  <a:pt x="235803" y="39237"/>
                </a:lnTo>
                <a:lnTo>
                  <a:pt x="273070" y="22597"/>
                </a:lnTo>
                <a:lnTo>
                  <a:pt x="326336" y="6082"/>
                </a:lnTo>
                <a:lnTo>
                  <a:pt x="374751" y="0"/>
                </a:lnTo>
                <a:lnTo>
                  <a:pt x="389482" y="348"/>
                </a:lnTo>
                <a:lnTo>
                  <a:pt x="428467" y="8696"/>
                </a:lnTo>
                <a:lnTo>
                  <a:pt x="465663" y="37327"/>
                </a:lnTo>
                <a:lnTo>
                  <a:pt x="480354" y="81330"/>
                </a:lnTo>
                <a:lnTo>
                  <a:pt x="480188" y="93922"/>
                </a:lnTo>
                <a:lnTo>
                  <a:pt x="471027" y="134538"/>
                </a:lnTo>
                <a:lnTo>
                  <a:pt x="449590" y="178138"/>
                </a:lnTo>
                <a:lnTo>
                  <a:pt x="416803" y="223075"/>
                </a:lnTo>
                <a:lnTo>
                  <a:pt x="389097" y="252963"/>
                </a:lnTo>
                <a:lnTo>
                  <a:pt x="357032" y="282227"/>
                </a:lnTo>
                <a:lnTo>
                  <a:pt x="320883" y="310377"/>
                </a:lnTo>
                <a:lnTo>
                  <a:pt x="282378" y="335697"/>
                </a:lnTo>
                <a:lnTo>
                  <a:pt x="244185" y="356727"/>
                </a:lnTo>
                <a:lnTo>
                  <a:pt x="206846" y="373368"/>
                </a:lnTo>
                <a:lnTo>
                  <a:pt x="153620" y="389883"/>
                </a:lnTo>
                <a:lnTo>
                  <a:pt x="105359" y="395965"/>
                </a:lnTo>
                <a:lnTo>
                  <a:pt x="90690" y="395616"/>
                </a:lnTo>
                <a:lnTo>
                  <a:pt x="51887" y="387268"/>
                </a:lnTo>
                <a:lnTo>
                  <a:pt x="14813" y="358637"/>
                </a:lnTo>
                <a:lnTo>
                  <a:pt x="0" y="314634"/>
                </a:lnTo>
                <a:lnTo>
                  <a:pt x="109" y="302043"/>
                </a:lnTo>
                <a:lnTo>
                  <a:pt x="9083" y="261426"/>
                </a:lnTo>
                <a:lnTo>
                  <a:pt x="30367" y="217827"/>
                </a:lnTo>
                <a:lnTo>
                  <a:pt x="63112" y="172890"/>
                </a:lnTo>
                <a:lnTo>
                  <a:pt x="90891" y="143001"/>
                </a:lnTo>
                <a:lnTo>
                  <a:pt x="123135" y="113738"/>
                </a:lnTo>
                <a:lnTo>
                  <a:pt x="159593" y="85587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559809" y="46774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4171950" y="4579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3748652" y="4529935"/>
            <a:ext cx="235585" cy="197485"/>
          </a:xfrm>
          <a:custGeom>
            <a:avLst/>
            <a:gdLst/>
            <a:ahLst/>
            <a:cxnLst/>
            <a:rect l="l" t="t" r="r" b="b"/>
            <a:pathLst>
              <a:path w="235585" h="197485">
                <a:moveTo>
                  <a:pt x="76587" y="42064"/>
                </a:moveTo>
                <a:lnTo>
                  <a:pt x="118169" y="18040"/>
                </a:lnTo>
                <a:lnTo>
                  <a:pt x="157440" y="3816"/>
                </a:lnTo>
                <a:lnTo>
                  <a:pt x="191736" y="0"/>
                </a:lnTo>
                <a:lnTo>
                  <a:pt x="201602" y="1146"/>
                </a:lnTo>
                <a:lnTo>
                  <a:pt x="233244" y="28422"/>
                </a:lnTo>
                <a:lnTo>
                  <a:pt x="235287" y="46570"/>
                </a:lnTo>
                <a:lnTo>
                  <a:pt x="234155" y="56184"/>
                </a:lnTo>
                <a:lnTo>
                  <a:pt x="216466" y="96696"/>
                </a:lnTo>
                <a:lnTo>
                  <a:pt x="190813" y="127391"/>
                </a:lnTo>
                <a:lnTo>
                  <a:pt x="153751" y="157261"/>
                </a:lnTo>
                <a:lnTo>
                  <a:pt x="111225" y="180955"/>
                </a:lnTo>
                <a:lnTo>
                  <a:pt x="72978" y="194134"/>
                </a:lnTo>
                <a:lnTo>
                  <a:pt x="50707" y="197121"/>
                </a:lnTo>
                <a:lnTo>
                  <a:pt x="40730" y="196884"/>
                </a:lnTo>
                <a:lnTo>
                  <a:pt x="5238" y="176640"/>
                </a:lnTo>
                <a:lnTo>
                  <a:pt x="0" y="150060"/>
                </a:lnTo>
                <a:lnTo>
                  <a:pt x="1142" y="140404"/>
                </a:lnTo>
                <a:lnTo>
                  <a:pt x="18915" y="99636"/>
                </a:lnTo>
                <a:lnTo>
                  <a:pt x="44799" y="68733"/>
                </a:lnTo>
                <a:lnTo>
                  <a:pt x="76587" y="42064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3713479" y="4653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4019550" y="4605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3212043" y="4099958"/>
            <a:ext cx="1308100" cy="1057275"/>
          </a:xfrm>
          <a:custGeom>
            <a:avLst/>
            <a:gdLst/>
            <a:ahLst/>
            <a:cxnLst/>
            <a:rect l="l" t="t" r="r" b="b"/>
            <a:pathLst>
              <a:path w="1308100" h="1057275">
                <a:moveTo>
                  <a:pt x="453176" y="247251"/>
                </a:moveTo>
                <a:lnTo>
                  <a:pt x="505761" y="210900"/>
                </a:lnTo>
                <a:lnTo>
                  <a:pt x="558238" y="177308"/>
                </a:lnTo>
                <a:lnTo>
                  <a:pt x="610422" y="146511"/>
                </a:lnTo>
                <a:lnTo>
                  <a:pt x="662127" y="118544"/>
                </a:lnTo>
                <a:lnTo>
                  <a:pt x="713169" y="93442"/>
                </a:lnTo>
                <a:lnTo>
                  <a:pt x="763363" y="71241"/>
                </a:lnTo>
                <a:lnTo>
                  <a:pt x="812525" y="51975"/>
                </a:lnTo>
                <a:lnTo>
                  <a:pt x="860470" y="35679"/>
                </a:lnTo>
                <a:lnTo>
                  <a:pt x="907013" y="22390"/>
                </a:lnTo>
                <a:lnTo>
                  <a:pt x="951969" y="12142"/>
                </a:lnTo>
                <a:lnTo>
                  <a:pt x="995153" y="4971"/>
                </a:lnTo>
                <a:lnTo>
                  <a:pt x="1036380" y="912"/>
                </a:lnTo>
                <a:lnTo>
                  <a:pt x="1075467" y="0"/>
                </a:lnTo>
                <a:lnTo>
                  <a:pt x="1112227" y="2269"/>
                </a:lnTo>
                <a:lnTo>
                  <a:pt x="1178031" y="16497"/>
                </a:lnTo>
                <a:lnTo>
                  <a:pt x="1232314" y="43877"/>
                </a:lnTo>
                <a:lnTo>
                  <a:pt x="1273596" y="84691"/>
                </a:lnTo>
                <a:lnTo>
                  <a:pt x="1299170" y="137091"/>
                </a:lnTo>
                <a:lnTo>
                  <a:pt x="1307805" y="197416"/>
                </a:lnTo>
                <a:lnTo>
                  <a:pt x="1306001" y="230146"/>
                </a:lnTo>
                <a:lnTo>
                  <a:pt x="1290613" y="299929"/>
                </a:lnTo>
                <a:lnTo>
                  <a:pt x="1277213" y="336659"/>
                </a:lnTo>
                <a:lnTo>
                  <a:pt x="1260133" y="374399"/>
                </a:lnTo>
                <a:lnTo>
                  <a:pt x="1239465" y="412986"/>
                </a:lnTo>
                <a:lnTo>
                  <a:pt x="1215301" y="452259"/>
                </a:lnTo>
                <a:lnTo>
                  <a:pt x="1187734" y="492056"/>
                </a:lnTo>
                <a:lnTo>
                  <a:pt x="1156856" y="532215"/>
                </a:lnTo>
                <a:lnTo>
                  <a:pt x="1122760" y="572574"/>
                </a:lnTo>
                <a:lnTo>
                  <a:pt x="1085537" y="612972"/>
                </a:lnTo>
                <a:lnTo>
                  <a:pt x="1045281" y="653245"/>
                </a:lnTo>
                <a:lnTo>
                  <a:pt x="1002083" y="693232"/>
                </a:lnTo>
                <a:lnTo>
                  <a:pt x="956036" y="732772"/>
                </a:lnTo>
                <a:lnTo>
                  <a:pt x="907233" y="771702"/>
                </a:lnTo>
                <a:lnTo>
                  <a:pt x="855766" y="809861"/>
                </a:lnTo>
                <a:lnTo>
                  <a:pt x="803000" y="846212"/>
                </a:lnTo>
                <a:lnTo>
                  <a:pt x="750360" y="879803"/>
                </a:lnTo>
                <a:lnTo>
                  <a:pt x="698031" y="910597"/>
                </a:lnTo>
                <a:lnTo>
                  <a:pt x="646196" y="938558"/>
                </a:lnTo>
                <a:lnTo>
                  <a:pt x="595039" y="963650"/>
                </a:lnTo>
                <a:lnTo>
                  <a:pt x="544744" y="985837"/>
                </a:lnTo>
                <a:lnTo>
                  <a:pt x="495496" y="1005083"/>
                </a:lnTo>
                <a:lnTo>
                  <a:pt x="447476" y="1021352"/>
                </a:lnTo>
                <a:lnTo>
                  <a:pt x="400871" y="1034606"/>
                </a:lnTo>
                <a:lnTo>
                  <a:pt x="355862" y="1044811"/>
                </a:lnTo>
                <a:lnTo>
                  <a:pt x="312635" y="1051930"/>
                </a:lnTo>
                <a:lnTo>
                  <a:pt x="271373" y="1055926"/>
                </a:lnTo>
                <a:lnTo>
                  <a:pt x="232260" y="1056764"/>
                </a:lnTo>
                <a:lnTo>
                  <a:pt x="195479" y="1054407"/>
                </a:lnTo>
                <a:lnTo>
                  <a:pt x="129651" y="1039965"/>
                </a:lnTo>
                <a:lnTo>
                  <a:pt x="75360" y="1012309"/>
                </a:lnTo>
                <a:lnTo>
                  <a:pt x="34076" y="971151"/>
                </a:lnTo>
                <a:lnTo>
                  <a:pt x="8538" y="919095"/>
                </a:lnTo>
                <a:lnTo>
                  <a:pt x="0" y="859046"/>
                </a:lnTo>
                <a:lnTo>
                  <a:pt x="1870" y="826431"/>
                </a:lnTo>
                <a:lnTo>
                  <a:pt x="17417" y="756834"/>
                </a:lnTo>
                <a:lnTo>
                  <a:pt x="30906" y="720179"/>
                </a:lnTo>
                <a:lnTo>
                  <a:pt x="48079" y="682502"/>
                </a:lnTo>
                <a:lnTo>
                  <a:pt x="68842" y="643967"/>
                </a:lnTo>
                <a:lnTo>
                  <a:pt x="93101" y="604737"/>
                </a:lnTo>
                <a:lnTo>
                  <a:pt x="120761" y="564975"/>
                </a:lnTo>
                <a:lnTo>
                  <a:pt x="151728" y="524843"/>
                </a:lnTo>
                <a:lnTo>
                  <a:pt x="185908" y="484504"/>
                </a:lnTo>
                <a:lnTo>
                  <a:pt x="223207" y="444121"/>
                </a:lnTo>
                <a:lnTo>
                  <a:pt x="263530" y="403857"/>
                </a:lnTo>
                <a:lnTo>
                  <a:pt x="306782" y="363876"/>
                </a:lnTo>
                <a:lnTo>
                  <a:pt x="352870" y="324339"/>
                </a:lnTo>
                <a:lnTo>
                  <a:pt x="401700" y="285410"/>
                </a:lnTo>
                <a:lnTo>
                  <a:pt x="453176" y="247251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3045460" y="4790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4687570" y="4466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3756659" y="6210934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212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91869" y="1883592"/>
            <a:ext cx="7787640" cy="174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alc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ltiv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riate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orma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istri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few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umpti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ons.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P(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95580">
              <a:lnSpc>
                <a:spcPts val="1775"/>
              </a:lnSpc>
              <a:tabLst>
                <a:tab pos="5041265" algn="l"/>
              </a:tabLst>
            </a:pPr>
            <a:r>
              <a:rPr sz="1800" spc="-5" dirty="0">
                <a:latin typeface="Arial"/>
                <a:cs typeface="Arial"/>
              </a:rPr>
              <a:t>t	o</a:t>
            </a:r>
            <a:endParaRPr sz="1800" dirty="0">
              <a:latin typeface="Arial"/>
              <a:cs typeface="Arial"/>
            </a:endParaRPr>
          </a:p>
          <a:p>
            <a:pPr marL="259079">
              <a:lnSpc>
                <a:spcPts val="815"/>
              </a:lnSpc>
              <a:tabLst>
                <a:tab pos="5166995" algn="l"/>
              </a:tabLst>
            </a:pPr>
            <a:r>
              <a:rPr sz="1000" spc="20" dirty="0">
                <a:latin typeface="Arial"/>
                <a:cs typeface="Arial"/>
              </a:rPr>
              <a:t>2	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295390" y="401465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8307069" y="3958771"/>
            <a:ext cx="22479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  <a:p>
            <a:pPr marL="137795">
              <a:lnSpc>
                <a:spcPts val="850"/>
              </a:lnSpc>
            </a:pPr>
            <a:r>
              <a:rPr sz="1050" spc="-10" dirty="0"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434840" y="4169592"/>
            <a:ext cx="151828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5440">
              <a:lnSpc>
                <a:spcPts val="2010"/>
              </a:lnSpc>
            </a:pP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!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hes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P(t</a:t>
            </a:r>
            <a:r>
              <a:rPr sz="1800" spc="-5" dirty="0">
                <a:latin typeface="Arial"/>
                <a:cs typeface="Arial"/>
              </a:rPr>
              <a:t>|</a:t>
            </a:r>
            <a:r>
              <a:rPr sz="1800" dirty="0">
                <a:latin typeface="Arial"/>
                <a:cs typeface="Arial"/>
              </a:rPr>
              <a:t>s))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1266189" y="5896137"/>
            <a:ext cx="303911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18844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Give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	</a:t>
            </a: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spc="-2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50" i="1" spc="-15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50" spc="44" baseline="43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1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54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05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i="1" spc="-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50" spc="240" baseline="43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050" i="1" spc="11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075" i="1" spc="247" baseline="352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075" spc="-120" baseline="3523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3075" spc="-375" baseline="352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075" i="1" spc="157" baseline="3523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075" spc="-120" baseline="3523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3075" baseline="3523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93490" y="6244117"/>
            <a:ext cx="49530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20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649470" y="6089832"/>
            <a:ext cx="44996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P(s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ri),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P(s))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357630" y="6729911"/>
            <a:ext cx="659638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hes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hes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t)</a:t>
            </a:r>
          </a:p>
        </p:txBody>
      </p:sp>
      <p:sp>
        <p:nvSpPr>
          <p:cNvPr id="104" name="object 104"/>
          <p:cNvSpPr/>
          <p:nvPr/>
        </p:nvSpPr>
        <p:spPr>
          <a:xfrm>
            <a:off x="3275329" y="42976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3275329" y="42976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3575" y="3254562"/>
            <a:ext cx="960755" cy="792480"/>
          </a:xfrm>
          <a:custGeom>
            <a:avLst/>
            <a:gdLst/>
            <a:ahLst/>
            <a:cxnLst/>
            <a:rect l="l" t="t" r="r" b="b"/>
            <a:pathLst>
              <a:path w="960754" h="792479">
                <a:moveTo>
                  <a:pt x="319064" y="170627"/>
                </a:moveTo>
                <a:lnTo>
                  <a:pt x="357580" y="144255"/>
                </a:lnTo>
                <a:lnTo>
                  <a:pt x="396074" y="120021"/>
                </a:lnTo>
                <a:lnTo>
                  <a:pt x="434413" y="97945"/>
                </a:lnTo>
                <a:lnTo>
                  <a:pt x="472460" y="78049"/>
                </a:lnTo>
                <a:lnTo>
                  <a:pt x="510080" y="60355"/>
                </a:lnTo>
                <a:lnTo>
                  <a:pt x="547138" y="44885"/>
                </a:lnTo>
                <a:lnTo>
                  <a:pt x="583499" y="31661"/>
                </a:lnTo>
                <a:lnTo>
                  <a:pt x="653589" y="12040"/>
                </a:lnTo>
                <a:lnTo>
                  <a:pt x="719266" y="1665"/>
                </a:lnTo>
                <a:lnTo>
                  <a:pt x="750112" y="0"/>
                </a:lnTo>
                <a:lnTo>
                  <a:pt x="779450" y="712"/>
                </a:lnTo>
                <a:lnTo>
                  <a:pt x="833057" y="9356"/>
                </a:lnTo>
                <a:lnTo>
                  <a:pt x="879006" y="27774"/>
                </a:lnTo>
                <a:lnTo>
                  <a:pt x="916215" y="56139"/>
                </a:lnTo>
                <a:lnTo>
                  <a:pt x="943302" y="93965"/>
                </a:lnTo>
                <a:lnTo>
                  <a:pt x="957989" y="138157"/>
                </a:lnTo>
                <a:lnTo>
                  <a:pt x="960709" y="162245"/>
                </a:lnTo>
                <a:lnTo>
                  <a:pt x="960434" y="187494"/>
                </a:lnTo>
                <a:lnTo>
                  <a:pt x="951163" y="240983"/>
                </a:lnTo>
                <a:lnTo>
                  <a:pt x="930703" y="297634"/>
                </a:lnTo>
                <a:lnTo>
                  <a:pt x="899578" y="356458"/>
                </a:lnTo>
                <a:lnTo>
                  <a:pt x="858315" y="416462"/>
                </a:lnTo>
                <a:lnTo>
                  <a:pt x="834045" y="446598"/>
                </a:lnTo>
                <a:lnTo>
                  <a:pt x="807439" y="476657"/>
                </a:lnTo>
                <a:lnTo>
                  <a:pt x="778560" y="506516"/>
                </a:lnTo>
                <a:lnTo>
                  <a:pt x="747476" y="536052"/>
                </a:lnTo>
                <a:lnTo>
                  <a:pt x="714251" y="565139"/>
                </a:lnTo>
                <a:lnTo>
                  <a:pt x="678952" y="593656"/>
                </a:lnTo>
                <a:lnTo>
                  <a:pt x="641644" y="621477"/>
                </a:lnTo>
                <a:lnTo>
                  <a:pt x="603300" y="647848"/>
                </a:lnTo>
                <a:lnTo>
                  <a:pt x="564942" y="672082"/>
                </a:lnTo>
                <a:lnTo>
                  <a:pt x="526708" y="694158"/>
                </a:lnTo>
                <a:lnTo>
                  <a:pt x="488736" y="714054"/>
                </a:lnTo>
                <a:lnTo>
                  <a:pt x="451164" y="731748"/>
                </a:lnTo>
                <a:lnTo>
                  <a:pt x="414130" y="747218"/>
                </a:lnTo>
                <a:lnTo>
                  <a:pt x="377772" y="760442"/>
                </a:lnTo>
                <a:lnTo>
                  <a:pt x="307638" y="780064"/>
                </a:lnTo>
                <a:lnTo>
                  <a:pt x="241866" y="790438"/>
                </a:lnTo>
                <a:lnTo>
                  <a:pt x="210962" y="792104"/>
                </a:lnTo>
                <a:lnTo>
                  <a:pt x="181562" y="791391"/>
                </a:lnTo>
                <a:lnTo>
                  <a:pt x="127830" y="782747"/>
                </a:lnTo>
                <a:lnTo>
                  <a:pt x="81775" y="764329"/>
                </a:lnTo>
                <a:lnTo>
                  <a:pt x="44502" y="735964"/>
                </a:lnTo>
                <a:lnTo>
                  <a:pt x="17406" y="698139"/>
                </a:lnTo>
                <a:lnTo>
                  <a:pt x="2719" y="653946"/>
                </a:lnTo>
                <a:lnTo>
                  <a:pt x="0" y="629859"/>
                </a:lnTo>
                <a:lnTo>
                  <a:pt x="274" y="604609"/>
                </a:lnTo>
                <a:lnTo>
                  <a:pt x="9545" y="551120"/>
                </a:lnTo>
                <a:lnTo>
                  <a:pt x="30006" y="494469"/>
                </a:lnTo>
                <a:lnTo>
                  <a:pt x="61130" y="435645"/>
                </a:lnTo>
                <a:lnTo>
                  <a:pt x="102394" y="375641"/>
                </a:lnTo>
                <a:lnTo>
                  <a:pt x="126663" y="345506"/>
                </a:lnTo>
                <a:lnTo>
                  <a:pt x="153270" y="315446"/>
                </a:lnTo>
                <a:lnTo>
                  <a:pt x="182148" y="285587"/>
                </a:lnTo>
                <a:lnTo>
                  <a:pt x="213232" y="256052"/>
                </a:lnTo>
                <a:lnTo>
                  <a:pt x="246457" y="226964"/>
                </a:lnTo>
                <a:lnTo>
                  <a:pt x="281756" y="198447"/>
                </a:lnTo>
                <a:lnTo>
                  <a:pt x="319064" y="170627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893060" y="3747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6070" y="3553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3940" y="3353958"/>
            <a:ext cx="720090" cy="594360"/>
          </a:xfrm>
          <a:custGeom>
            <a:avLst/>
            <a:gdLst/>
            <a:ahLst/>
            <a:cxnLst/>
            <a:rect l="l" t="t" r="r" b="b"/>
            <a:pathLst>
              <a:path w="720089" h="594360">
                <a:moveTo>
                  <a:pt x="238069" y="128381"/>
                </a:moveTo>
                <a:lnTo>
                  <a:pt x="295690" y="90417"/>
                </a:lnTo>
                <a:lnTo>
                  <a:pt x="352938" y="58907"/>
                </a:lnTo>
                <a:lnTo>
                  <a:pt x="408981" y="33981"/>
                </a:lnTo>
                <a:lnTo>
                  <a:pt x="462991" y="15768"/>
                </a:lnTo>
                <a:lnTo>
                  <a:pt x="514135" y="4398"/>
                </a:lnTo>
                <a:lnTo>
                  <a:pt x="561583" y="0"/>
                </a:lnTo>
                <a:lnTo>
                  <a:pt x="583662" y="456"/>
                </a:lnTo>
                <a:lnTo>
                  <a:pt x="624010" y="6759"/>
                </a:lnTo>
                <a:lnTo>
                  <a:pt x="673449" y="29935"/>
                </a:lnTo>
                <a:lnTo>
                  <a:pt x="706885" y="69794"/>
                </a:lnTo>
                <a:lnTo>
                  <a:pt x="719968" y="121411"/>
                </a:lnTo>
                <a:lnTo>
                  <a:pt x="719776" y="140446"/>
                </a:lnTo>
                <a:lnTo>
                  <a:pt x="712854" y="180710"/>
                </a:lnTo>
                <a:lnTo>
                  <a:pt x="697539" y="223291"/>
                </a:lnTo>
                <a:lnTo>
                  <a:pt x="674219" y="267456"/>
                </a:lnTo>
                <a:lnTo>
                  <a:pt x="643282" y="312475"/>
                </a:lnTo>
                <a:lnTo>
                  <a:pt x="605118" y="357616"/>
                </a:lnTo>
                <a:lnTo>
                  <a:pt x="560116" y="402148"/>
                </a:lnTo>
                <a:lnTo>
                  <a:pt x="508663" y="445338"/>
                </a:lnTo>
                <a:lnTo>
                  <a:pt x="451842" y="485973"/>
                </a:lnTo>
                <a:lnTo>
                  <a:pt x="394372" y="520658"/>
                </a:lnTo>
                <a:lnTo>
                  <a:pt x="337744" y="548771"/>
                </a:lnTo>
                <a:lnTo>
                  <a:pt x="282773" y="570198"/>
                </a:lnTo>
                <a:lnTo>
                  <a:pt x="230274" y="584823"/>
                </a:lnTo>
                <a:lnTo>
                  <a:pt x="181064" y="592534"/>
                </a:lnTo>
                <a:lnTo>
                  <a:pt x="157947" y="593760"/>
                </a:lnTo>
                <a:lnTo>
                  <a:pt x="135957" y="593215"/>
                </a:lnTo>
                <a:lnTo>
                  <a:pt x="95769" y="586752"/>
                </a:lnTo>
                <a:lnTo>
                  <a:pt x="46493" y="563413"/>
                </a:lnTo>
                <a:lnTo>
                  <a:pt x="13093" y="523519"/>
                </a:lnTo>
                <a:lnTo>
                  <a:pt x="0" y="471911"/>
                </a:lnTo>
                <a:lnTo>
                  <a:pt x="182" y="452886"/>
                </a:lnTo>
                <a:lnTo>
                  <a:pt x="7069" y="412657"/>
                </a:lnTo>
                <a:lnTo>
                  <a:pt x="22323" y="370137"/>
                </a:lnTo>
                <a:lnTo>
                  <a:pt x="45547" y="326067"/>
                </a:lnTo>
                <a:lnTo>
                  <a:pt x="76346" y="281186"/>
                </a:lnTo>
                <a:lnTo>
                  <a:pt x="114323" y="236232"/>
                </a:lnTo>
                <a:lnTo>
                  <a:pt x="159082" y="191945"/>
                </a:lnTo>
                <a:lnTo>
                  <a:pt x="210226" y="149064"/>
                </a:lnTo>
                <a:lnTo>
                  <a:pt x="238069" y="128381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045460" y="3723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3670" y="3577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4316" y="3452632"/>
            <a:ext cx="479425" cy="396240"/>
          </a:xfrm>
          <a:custGeom>
            <a:avLst/>
            <a:gdLst/>
            <a:ahLst/>
            <a:cxnLst/>
            <a:rect l="l" t="t" r="r" b="b"/>
            <a:pathLst>
              <a:path w="479425" h="396239">
                <a:moveTo>
                  <a:pt x="158333" y="85587"/>
                </a:moveTo>
                <a:lnTo>
                  <a:pt x="196838" y="60267"/>
                </a:lnTo>
                <a:lnTo>
                  <a:pt x="235031" y="39237"/>
                </a:lnTo>
                <a:lnTo>
                  <a:pt x="272370" y="22597"/>
                </a:lnTo>
                <a:lnTo>
                  <a:pt x="325595" y="6082"/>
                </a:lnTo>
                <a:lnTo>
                  <a:pt x="373857" y="0"/>
                </a:lnTo>
                <a:lnTo>
                  <a:pt x="388526" y="348"/>
                </a:lnTo>
                <a:lnTo>
                  <a:pt x="427329" y="8696"/>
                </a:lnTo>
                <a:lnTo>
                  <a:pt x="464403" y="37327"/>
                </a:lnTo>
                <a:lnTo>
                  <a:pt x="479216" y="81330"/>
                </a:lnTo>
                <a:lnTo>
                  <a:pt x="479107" y="93922"/>
                </a:lnTo>
                <a:lnTo>
                  <a:pt x="470133" y="134538"/>
                </a:lnTo>
                <a:lnTo>
                  <a:pt x="448849" y="178138"/>
                </a:lnTo>
                <a:lnTo>
                  <a:pt x="416104" y="223075"/>
                </a:lnTo>
                <a:lnTo>
                  <a:pt x="388325" y="252963"/>
                </a:lnTo>
                <a:lnTo>
                  <a:pt x="356081" y="282227"/>
                </a:lnTo>
                <a:lnTo>
                  <a:pt x="319623" y="310377"/>
                </a:lnTo>
                <a:lnTo>
                  <a:pt x="281462" y="335697"/>
                </a:lnTo>
                <a:lnTo>
                  <a:pt x="243545" y="356727"/>
                </a:lnTo>
                <a:lnTo>
                  <a:pt x="206420" y="373368"/>
                </a:lnTo>
                <a:lnTo>
                  <a:pt x="153419" y="389883"/>
                </a:lnTo>
                <a:lnTo>
                  <a:pt x="105288" y="395965"/>
                </a:lnTo>
                <a:lnTo>
                  <a:pt x="90646" y="395616"/>
                </a:lnTo>
                <a:lnTo>
                  <a:pt x="51887" y="387268"/>
                </a:lnTo>
                <a:lnTo>
                  <a:pt x="14823" y="358637"/>
                </a:lnTo>
                <a:lnTo>
                  <a:pt x="0" y="314634"/>
                </a:lnTo>
                <a:lnTo>
                  <a:pt x="99" y="302043"/>
                </a:lnTo>
                <a:lnTo>
                  <a:pt x="9011" y="261426"/>
                </a:lnTo>
                <a:lnTo>
                  <a:pt x="30165" y="217827"/>
                </a:lnTo>
                <a:lnTo>
                  <a:pt x="62687" y="172890"/>
                </a:lnTo>
                <a:lnTo>
                  <a:pt x="90251" y="143001"/>
                </a:lnTo>
                <a:lnTo>
                  <a:pt x="122219" y="113738"/>
                </a:lnTo>
                <a:lnTo>
                  <a:pt x="158333" y="85587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97860" y="3699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0000" y="3601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86062" y="3552035"/>
            <a:ext cx="236220" cy="197485"/>
          </a:xfrm>
          <a:custGeom>
            <a:avLst/>
            <a:gdLst/>
            <a:ahLst/>
            <a:cxnLst/>
            <a:rect l="l" t="t" r="r" b="b"/>
            <a:pathLst>
              <a:path w="236220" h="197485">
                <a:moveTo>
                  <a:pt x="77227" y="42064"/>
                </a:moveTo>
                <a:lnTo>
                  <a:pt x="118809" y="18040"/>
                </a:lnTo>
                <a:lnTo>
                  <a:pt x="158080" y="3816"/>
                </a:lnTo>
                <a:lnTo>
                  <a:pt x="192376" y="0"/>
                </a:lnTo>
                <a:lnTo>
                  <a:pt x="202242" y="1146"/>
                </a:lnTo>
                <a:lnTo>
                  <a:pt x="233885" y="28422"/>
                </a:lnTo>
                <a:lnTo>
                  <a:pt x="235927" y="46570"/>
                </a:lnTo>
                <a:lnTo>
                  <a:pt x="234795" y="56184"/>
                </a:lnTo>
                <a:lnTo>
                  <a:pt x="217106" y="96696"/>
                </a:lnTo>
                <a:lnTo>
                  <a:pt x="191453" y="127391"/>
                </a:lnTo>
                <a:lnTo>
                  <a:pt x="154375" y="157261"/>
                </a:lnTo>
                <a:lnTo>
                  <a:pt x="111664" y="180955"/>
                </a:lnTo>
                <a:lnTo>
                  <a:pt x="73172" y="194134"/>
                </a:lnTo>
                <a:lnTo>
                  <a:pt x="50796" y="197121"/>
                </a:lnTo>
                <a:lnTo>
                  <a:pt x="40805" y="196884"/>
                </a:lnTo>
                <a:lnTo>
                  <a:pt x="5524" y="176706"/>
                </a:lnTo>
                <a:lnTo>
                  <a:pt x="0" y="150367"/>
                </a:lnTo>
                <a:lnTo>
                  <a:pt x="1086" y="140800"/>
                </a:lnTo>
                <a:lnTo>
                  <a:pt x="18683" y="100392"/>
                </a:lnTo>
                <a:lnTo>
                  <a:pt x="44334" y="69714"/>
                </a:lnTo>
                <a:lnTo>
                  <a:pt x="77227" y="42064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1529" y="3675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600" y="3627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50093" y="3122058"/>
            <a:ext cx="1308100" cy="1057275"/>
          </a:xfrm>
          <a:custGeom>
            <a:avLst/>
            <a:gdLst/>
            <a:ahLst/>
            <a:cxnLst/>
            <a:rect l="l" t="t" r="r" b="b"/>
            <a:pathLst>
              <a:path w="1308100" h="1057275">
                <a:moveTo>
                  <a:pt x="453176" y="247251"/>
                </a:moveTo>
                <a:lnTo>
                  <a:pt x="505761" y="210900"/>
                </a:lnTo>
                <a:lnTo>
                  <a:pt x="558238" y="177308"/>
                </a:lnTo>
                <a:lnTo>
                  <a:pt x="610422" y="146511"/>
                </a:lnTo>
                <a:lnTo>
                  <a:pt x="662127" y="118544"/>
                </a:lnTo>
                <a:lnTo>
                  <a:pt x="713169" y="93442"/>
                </a:lnTo>
                <a:lnTo>
                  <a:pt x="763363" y="71241"/>
                </a:lnTo>
                <a:lnTo>
                  <a:pt x="812525" y="51975"/>
                </a:lnTo>
                <a:lnTo>
                  <a:pt x="860470" y="35679"/>
                </a:lnTo>
                <a:lnTo>
                  <a:pt x="907013" y="22390"/>
                </a:lnTo>
                <a:lnTo>
                  <a:pt x="951969" y="12142"/>
                </a:lnTo>
                <a:lnTo>
                  <a:pt x="995153" y="4971"/>
                </a:lnTo>
                <a:lnTo>
                  <a:pt x="1036380" y="912"/>
                </a:lnTo>
                <a:lnTo>
                  <a:pt x="1075467" y="0"/>
                </a:lnTo>
                <a:lnTo>
                  <a:pt x="1112227" y="2269"/>
                </a:lnTo>
                <a:lnTo>
                  <a:pt x="1178031" y="16497"/>
                </a:lnTo>
                <a:lnTo>
                  <a:pt x="1232314" y="43877"/>
                </a:lnTo>
                <a:lnTo>
                  <a:pt x="1273596" y="84691"/>
                </a:lnTo>
                <a:lnTo>
                  <a:pt x="1299136" y="137091"/>
                </a:lnTo>
                <a:lnTo>
                  <a:pt x="1307683" y="197416"/>
                </a:lnTo>
                <a:lnTo>
                  <a:pt x="1305822" y="230146"/>
                </a:lnTo>
                <a:lnTo>
                  <a:pt x="1290309" y="299929"/>
                </a:lnTo>
                <a:lnTo>
                  <a:pt x="1276847" y="336659"/>
                </a:lnTo>
                <a:lnTo>
                  <a:pt x="1259709" y="374399"/>
                </a:lnTo>
                <a:lnTo>
                  <a:pt x="1238989" y="412986"/>
                </a:lnTo>
                <a:lnTo>
                  <a:pt x="1214782" y="452259"/>
                </a:lnTo>
                <a:lnTo>
                  <a:pt x="1187185" y="492056"/>
                </a:lnTo>
                <a:lnTo>
                  <a:pt x="1156293" y="532215"/>
                </a:lnTo>
                <a:lnTo>
                  <a:pt x="1122199" y="572574"/>
                </a:lnTo>
                <a:lnTo>
                  <a:pt x="1085001" y="612972"/>
                </a:lnTo>
                <a:lnTo>
                  <a:pt x="1044793" y="653245"/>
                </a:lnTo>
                <a:lnTo>
                  <a:pt x="1001670" y="693232"/>
                </a:lnTo>
                <a:lnTo>
                  <a:pt x="955728" y="732772"/>
                </a:lnTo>
                <a:lnTo>
                  <a:pt x="907061" y="771702"/>
                </a:lnTo>
                <a:lnTo>
                  <a:pt x="855766" y="809861"/>
                </a:lnTo>
                <a:lnTo>
                  <a:pt x="803000" y="846212"/>
                </a:lnTo>
                <a:lnTo>
                  <a:pt x="750360" y="879803"/>
                </a:lnTo>
                <a:lnTo>
                  <a:pt x="698031" y="910597"/>
                </a:lnTo>
                <a:lnTo>
                  <a:pt x="646196" y="938558"/>
                </a:lnTo>
                <a:lnTo>
                  <a:pt x="595039" y="963650"/>
                </a:lnTo>
                <a:lnTo>
                  <a:pt x="544744" y="985837"/>
                </a:lnTo>
                <a:lnTo>
                  <a:pt x="495496" y="1005083"/>
                </a:lnTo>
                <a:lnTo>
                  <a:pt x="447476" y="1021352"/>
                </a:lnTo>
                <a:lnTo>
                  <a:pt x="400871" y="1034606"/>
                </a:lnTo>
                <a:lnTo>
                  <a:pt x="355862" y="1044811"/>
                </a:lnTo>
                <a:lnTo>
                  <a:pt x="312635" y="1051930"/>
                </a:lnTo>
                <a:lnTo>
                  <a:pt x="271373" y="1055926"/>
                </a:lnTo>
                <a:lnTo>
                  <a:pt x="232260" y="1056764"/>
                </a:lnTo>
                <a:lnTo>
                  <a:pt x="195479" y="1054407"/>
                </a:lnTo>
                <a:lnTo>
                  <a:pt x="129651" y="1039965"/>
                </a:lnTo>
                <a:lnTo>
                  <a:pt x="75360" y="1012309"/>
                </a:lnTo>
                <a:lnTo>
                  <a:pt x="34076" y="971151"/>
                </a:lnTo>
                <a:lnTo>
                  <a:pt x="8538" y="919095"/>
                </a:lnTo>
                <a:lnTo>
                  <a:pt x="0" y="859046"/>
                </a:lnTo>
                <a:lnTo>
                  <a:pt x="1870" y="826431"/>
                </a:lnTo>
                <a:lnTo>
                  <a:pt x="17417" y="756834"/>
                </a:lnTo>
                <a:lnTo>
                  <a:pt x="30906" y="720179"/>
                </a:lnTo>
                <a:lnTo>
                  <a:pt x="48079" y="682502"/>
                </a:lnTo>
                <a:lnTo>
                  <a:pt x="68842" y="643967"/>
                </a:lnTo>
                <a:lnTo>
                  <a:pt x="93101" y="604737"/>
                </a:lnTo>
                <a:lnTo>
                  <a:pt x="120761" y="564975"/>
                </a:lnTo>
                <a:lnTo>
                  <a:pt x="151728" y="524843"/>
                </a:lnTo>
                <a:lnTo>
                  <a:pt x="185908" y="484504"/>
                </a:lnTo>
                <a:lnTo>
                  <a:pt x="223207" y="444121"/>
                </a:lnTo>
                <a:lnTo>
                  <a:pt x="263530" y="403857"/>
                </a:lnTo>
                <a:lnTo>
                  <a:pt x="306782" y="363876"/>
                </a:lnTo>
                <a:lnTo>
                  <a:pt x="352870" y="324339"/>
                </a:lnTo>
                <a:lnTo>
                  <a:pt x="401700" y="285410"/>
                </a:lnTo>
                <a:lnTo>
                  <a:pt x="453176" y="247251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683510" y="3812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325620" y="34886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18" name="object 18"/>
          <p:cNvSpPr/>
          <p:nvPr/>
        </p:nvSpPr>
        <p:spPr>
          <a:xfrm>
            <a:off x="1403350" y="3314700"/>
            <a:ext cx="0" cy="1869439"/>
          </a:xfrm>
          <a:custGeom>
            <a:avLst/>
            <a:gdLst/>
            <a:ahLst/>
            <a:cxnLst/>
            <a:rect l="l" t="t" r="r" b="b"/>
            <a:pathLst>
              <a:path h="1869439">
                <a:moveTo>
                  <a:pt x="0" y="1869439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353819" y="3172460"/>
            <a:ext cx="99060" cy="148590"/>
          </a:xfrm>
          <a:custGeom>
            <a:avLst/>
            <a:gdLst/>
            <a:ahLst/>
            <a:cxnLst/>
            <a:rect l="l" t="t" r="r" b="b"/>
            <a:pathLst>
              <a:path w="99059" h="148589">
                <a:moveTo>
                  <a:pt x="49530" y="0"/>
                </a:moveTo>
                <a:lnTo>
                  <a:pt x="0" y="148589"/>
                </a:lnTo>
                <a:lnTo>
                  <a:pt x="99060" y="148589"/>
                </a:lnTo>
                <a:lnTo>
                  <a:pt x="4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71600" y="5184140"/>
            <a:ext cx="3241040" cy="0"/>
          </a:xfrm>
          <a:custGeom>
            <a:avLst/>
            <a:gdLst/>
            <a:ahLst/>
            <a:cxnLst/>
            <a:rect l="l" t="t" r="r" b="b"/>
            <a:pathLst>
              <a:path w="3241040">
                <a:moveTo>
                  <a:pt x="0" y="0"/>
                </a:moveTo>
                <a:lnTo>
                  <a:pt x="324104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606290" y="5134609"/>
            <a:ext cx="148590" cy="99060"/>
          </a:xfrm>
          <a:custGeom>
            <a:avLst/>
            <a:gdLst/>
            <a:ahLst/>
            <a:cxnLst/>
            <a:rect l="l" t="t" r="r" b="b"/>
            <a:pathLst>
              <a:path w="148589" h="99060">
                <a:moveTo>
                  <a:pt x="0" y="0"/>
                </a:moveTo>
                <a:lnTo>
                  <a:pt x="0" y="99059"/>
                </a:lnTo>
                <a:lnTo>
                  <a:pt x="14858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466590" y="523893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0090" y="539207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61256" y="3098002"/>
            <a:ext cx="2299615" cy="1990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463039" y="471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019550" y="4206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403350" y="379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1449069" y="5230828"/>
            <a:ext cx="2720975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50"/>
              </a:lnSpc>
            </a:pPr>
            <a:r>
              <a:rPr sz="1200" spc="-10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: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lu</a:t>
            </a:r>
            <a:r>
              <a:rPr sz="1200" spc="-10" dirty="0">
                <a:latin typeface="Arial"/>
                <a:cs typeface="Arial"/>
              </a:rPr>
              <a:t>st</a:t>
            </a:r>
            <a:r>
              <a:rPr sz="1200" dirty="0">
                <a:latin typeface="Arial"/>
                <a:cs typeface="Arial"/>
              </a:rPr>
              <a:t>rat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100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10" dirty="0">
                <a:latin typeface="Arial"/>
                <a:cs typeface="Arial"/>
              </a:rPr>
              <a:t>is</a:t>
            </a:r>
            <a:r>
              <a:rPr sz="1200" dirty="0">
                <a:latin typeface="Arial"/>
                <a:cs typeface="Arial"/>
              </a:rPr>
              <a:t>tr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but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t </a:t>
            </a:r>
            <a:r>
              <a:rPr sz="1200" dirty="0">
                <a:latin typeface="Arial"/>
                <a:cs typeface="Arial"/>
              </a:rPr>
              <a:t>accord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</a:t>
            </a:r>
            <a:r>
              <a:rPr sz="1200" spc="-2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ork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2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ig</a:t>
            </a:r>
            <a:r>
              <a:rPr sz="1200" spc="10" dirty="0">
                <a:latin typeface="Arial"/>
                <a:cs typeface="Arial"/>
              </a:rPr>
              <a:t>h</a:t>
            </a:r>
            <a:r>
              <a:rPr sz="1200" spc="-5" dirty="0">
                <a:latin typeface="Arial"/>
                <a:cs typeface="Arial"/>
              </a:rPr>
              <a:t>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09359" y="426974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675119" y="381254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400800" y="3538220"/>
            <a:ext cx="731520" cy="274320"/>
          </a:xfrm>
          <a:custGeom>
            <a:avLst/>
            <a:gdLst/>
            <a:ahLst/>
            <a:cxnLst/>
            <a:rect l="l" t="t" r="r" b="b"/>
            <a:pathLst>
              <a:path w="731520" h="274320">
                <a:moveTo>
                  <a:pt x="0" y="0"/>
                </a:moveTo>
                <a:lnTo>
                  <a:pt x="731520" y="27431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400800" y="3538220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20" h="731520">
                <a:moveTo>
                  <a:pt x="274320" y="731519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132319" y="3721100"/>
            <a:ext cx="731520" cy="91440"/>
          </a:xfrm>
          <a:custGeom>
            <a:avLst/>
            <a:gdLst/>
            <a:ahLst/>
            <a:cxnLst/>
            <a:rect l="l" t="t" r="r" b="b"/>
            <a:pathLst>
              <a:path w="731520" h="91439">
                <a:moveTo>
                  <a:pt x="0" y="91439"/>
                </a:moveTo>
                <a:lnTo>
                  <a:pt x="73152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863840" y="326390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59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63840" y="3721100"/>
            <a:ext cx="640080" cy="182880"/>
          </a:xfrm>
          <a:custGeom>
            <a:avLst/>
            <a:gdLst/>
            <a:ahLst/>
            <a:cxnLst/>
            <a:rect l="l" t="t" r="r" b="b"/>
            <a:pathLst>
              <a:path w="640079" h="182879">
                <a:moveTo>
                  <a:pt x="0" y="0"/>
                </a:moveTo>
                <a:lnTo>
                  <a:pt x="640079" y="18287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675119" y="4269740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40" h="274320">
                <a:moveTo>
                  <a:pt x="0" y="0"/>
                </a:moveTo>
                <a:lnTo>
                  <a:pt x="1005839" y="27432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80959" y="3721100"/>
            <a:ext cx="182880" cy="822960"/>
          </a:xfrm>
          <a:custGeom>
            <a:avLst/>
            <a:gdLst/>
            <a:ahLst/>
            <a:cxnLst/>
            <a:rect l="l" t="t" r="r" b="b"/>
            <a:pathLst>
              <a:path w="182879" h="822960">
                <a:moveTo>
                  <a:pt x="182880" y="0"/>
                </a:moveTo>
                <a:lnTo>
                  <a:pt x="0" y="82296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309602" y="34467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09602" y="34467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09359" y="3446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92240" y="3629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41122" y="37211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7E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041122" y="37211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040880" y="3721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23759" y="3903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583922" y="41783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B1B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583922" y="41783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6583680" y="4178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766559" y="4361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7589763" y="44526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33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7589763" y="44526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589519" y="4452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772400" y="4635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772643" y="36296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7772643" y="36296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772400" y="3629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955280" y="3812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8138403" y="31724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138403" y="31724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138159" y="31724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321040" y="3355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412722" y="38125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8412722" y="38125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8412480" y="3812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8595359" y="3995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218163" y="46355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E4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6218163" y="46355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6217920" y="4635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6400800" y="4818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4288790" y="4643120"/>
            <a:ext cx="1837689" cy="83820"/>
          </a:xfrm>
          <a:custGeom>
            <a:avLst/>
            <a:gdLst/>
            <a:ahLst/>
            <a:cxnLst/>
            <a:rect l="l" t="t" r="r" b="b"/>
            <a:pathLst>
              <a:path w="1837689" h="83820">
                <a:moveTo>
                  <a:pt x="1837689" y="83819"/>
                </a:moveTo>
                <a:lnTo>
                  <a:pt x="0" y="0"/>
                </a:lnTo>
              </a:path>
            </a:pathLst>
          </a:custGeom>
          <a:ln w="89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4114800" y="4583429"/>
            <a:ext cx="184150" cy="120650"/>
          </a:xfrm>
          <a:custGeom>
            <a:avLst/>
            <a:gdLst/>
            <a:ahLst/>
            <a:cxnLst/>
            <a:rect l="l" t="t" r="r" b="b"/>
            <a:pathLst>
              <a:path w="184150" h="120650">
                <a:moveTo>
                  <a:pt x="184150" y="0"/>
                </a:moveTo>
                <a:lnTo>
                  <a:pt x="0" y="52070"/>
                </a:lnTo>
                <a:lnTo>
                  <a:pt x="179070" y="120650"/>
                </a:lnTo>
                <a:lnTo>
                  <a:pt x="18415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760470" y="4283709"/>
            <a:ext cx="3737610" cy="260350"/>
          </a:xfrm>
          <a:custGeom>
            <a:avLst/>
            <a:gdLst/>
            <a:ahLst/>
            <a:cxnLst/>
            <a:rect l="l" t="t" r="r" b="b"/>
            <a:pathLst>
              <a:path w="3737609" h="260350">
                <a:moveTo>
                  <a:pt x="3737609" y="26035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3566159" y="4216400"/>
            <a:ext cx="207010" cy="134620"/>
          </a:xfrm>
          <a:custGeom>
            <a:avLst/>
            <a:gdLst/>
            <a:ahLst/>
            <a:cxnLst/>
            <a:rect l="l" t="t" r="r" b="b"/>
            <a:pathLst>
              <a:path w="207010" h="134620">
                <a:moveTo>
                  <a:pt x="207010" y="0"/>
                </a:moveTo>
                <a:lnTo>
                  <a:pt x="0" y="53339"/>
                </a:lnTo>
                <a:lnTo>
                  <a:pt x="198119" y="134619"/>
                </a:lnTo>
                <a:lnTo>
                  <a:pt x="207010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829050" y="3839209"/>
            <a:ext cx="2754630" cy="430530"/>
          </a:xfrm>
          <a:custGeom>
            <a:avLst/>
            <a:gdLst/>
            <a:ahLst/>
            <a:cxnLst/>
            <a:rect l="l" t="t" r="r" b="b"/>
            <a:pathLst>
              <a:path w="2754629" h="430529">
                <a:moveTo>
                  <a:pt x="2754629" y="430529"/>
                </a:moveTo>
                <a:lnTo>
                  <a:pt x="0" y="0"/>
                </a:lnTo>
              </a:path>
            </a:pathLst>
          </a:custGeom>
          <a:ln w="89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657600" y="3780790"/>
            <a:ext cx="189230" cy="119380"/>
          </a:xfrm>
          <a:custGeom>
            <a:avLst/>
            <a:gdLst/>
            <a:ahLst/>
            <a:cxnLst/>
            <a:rect l="l" t="t" r="r" b="b"/>
            <a:pathLst>
              <a:path w="189229" h="119379">
                <a:moveTo>
                  <a:pt x="189229" y="0"/>
                </a:moveTo>
                <a:lnTo>
                  <a:pt x="0" y="31750"/>
                </a:lnTo>
                <a:lnTo>
                  <a:pt x="170179" y="119380"/>
                </a:lnTo>
                <a:lnTo>
                  <a:pt x="18922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2642870" y="3548379"/>
            <a:ext cx="4306570" cy="264160"/>
          </a:xfrm>
          <a:custGeom>
            <a:avLst/>
            <a:gdLst/>
            <a:ahLst/>
            <a:cxnLst/>
            <a:rect l="l" t="t" r="r" b="b"/>
            <a:pathLst>
              <a:path w="4306570" h="264160">
                <a:moveTo>
                  <a:pt x="4306570" y="264160"/>
                </a:moveTo>
                <a:lnTo>
                  <a:pt x="0" y="0"/>
                </a:lnTo>
              </a:path>
            </a:pathLst>
          </a:custGeom>
          <a:ln w="898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2468879" y="3488690"/>
            <a:ext cx="185420" cy="120650"/>
          </a:xfrm>
          <a:custGeom>
            <a:avLst/>
            <a:gdLst/>
            <a:ahLst/>
            <a:cxnLst/>
            <a:rect l="l" t="t" r="r" b="b"/>
            <a:pathLst>
              <a:path w="185419" h="120650">
                <a:moveTo>
                  <a:pt x="185419" y="0"/>
                </a:moveTo>
                <a:lnTo>
                  <a:pt x="0" y="49530"/>
                </a:lnTo>
                <a:lnTo>
                  <a:pt x="177800" y="120650"/>
                </a:lnTo>
                <a:lnTo>
                  <a:pt x="18541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386663" y="4232462"/>
            <a:ext cx="960119" cy="792480"/>
          </a:xfrm>
          <a:custGeom>
            <a:avLst/>
            <a:gdLst/>
            <a:ahLst/>
            <a:cxnLst/>
            <a:rect l="l" t="t" r="r" b="b"/>
            <a:pathLst>
              <a:path w="960120" h="792479">
                <a:moveTo>
                  <a:pt x="317926" y="170627"/>
                </a:moveTo>
                <a:lnTo>
                  <a:pt x="356442" y="144255"/>
                </a:lnTo>
                <a:lnTo>
                  <a:pt x="394936" y="120021"/>
                </a:lnTo>
                <a:lnTo>
                  <a:pt x="433275" y="97945"/>
                </a:lnTo>
                <a:lnTo>
                  <a:pt x="471322" y="78049"/>
                </a:lnTo>
                <a:lnTo>
                  <a:pt x="508942" y="60355"/>
                </a:lnTo>
                <a:lnTo>
                  <a:pt x="546000" y="44885"/>
                </a:lnTo>
                <a:lnTo>
                  <a:pt x="582361" y="31661"/>
                </a:lnTo>
                <a:lnTo>
                  <a:pt x="652451" y="12040"/>
                </a:lnTo>
                <a:lnTo>
                  <a:pt x="718128" y="1665"/>
                </a:lnTo>
                <a:lnTo>
                  <a:pt x="748974" y="0"/>
                </a:lnTo>
                <a:lnTo>
                  <a:pt x="778312" y="712"/>
                </a:lnTo>
                <a:lnTo>
                  <a:pt x="831919" y="9356"/>
                </a:lnTo>
                <a:lnTo>
                  <a:pt x="877868" y="27774"/>
                </a:lnTo>
                <a:lnTo>
                  <a:pt x="915077" y="56139"/>
                </a:lnTo>
                <a:lnTo>
                  <a:pt x="942164" y="93965"/>
                </a:lnTo>
                <a:lnTo>
                  <a:pt x="956851" y="138157"/>
                </a:lnTo>
                <a:lnTo>
                  <a:pt x="959571" y="162245"/>
                </a:lnTo>
                <a:lnTo>
                  <a:pt x="959296" y="187494"/>
                </a:lnTo>
                <a:lnTo>
                  <a:pt x="950025" y="240983"/>
                </a:lnTo>
                <a:lnTo>
                  <a:pt x="929565" y="297634"/>
                </a:lnTo>
                <a:lnTo>
                  <a:pt x="898440" y="356458"/>
                </a:lnTo>
                <a:lnTo>
                  <a:pt x="857177" y="416462"/>
                </a:lnTo>
                <a:lnTo>
                  <a:pt x="832907" y="446598"/>
                </a:lnTo>
                <a:lnTo>
                  <a:pt x="806301" y="476657"/>
                </a:lnTo>
                <a:lnTo>
                  <a:pt x="777422" y="506516"/>
                </a:lnTo>
                <a:lnTo>
                  <a:pt x="746338" y="536052"/>
                </a:lnTo>
                <a:lnTo>
                  <a:pt x="713113" y="565139"/>
                </a:lnTo>
                <a:lnTo>
                  <a:pt x="677814" y="593656"/>
                </a:lnTo>
                <a:lnTo>
                  <a:pt x="640506" y="621477"/>
                </a:lnTo>
                <a:lnTo>
                  <a:pt x="602163" y="647848"/>
                </a:lnTo>
                <a:lnTo>
                  <a:pt x="563806" y="672082"/>
                </a:lnTo>
                <a:lnTo>
                  <a:pt x="525575" y="694158"/>
                </a:lnTo>
                <a:lnTo>
                  <a:pt x="487608" y="714054"/>
                </a:lnTo>
                <a:lnTo>
                  <a:pt x="450046" y="731748"/>
                </a:lnTo>
                <a:lnTo>
                  <a:pt x="413026" y="747218"/>
                </a:lnTo>
                <a:lnTo>
                  <a:pt x="376689" y="760442"/>
                </a:lnTo>
                <a:lnTo>
                  <a:pt x="306616" y="780064"/>
                </a:lnTo>
                <a:lnTo>
                  <a:pt x="240940" y="790438"/>
                </a:lnTo>
                <a:lnTo>
                  <a:pt x="210098" y="792104"/>
                </a:lnTo>
                <a:lnTo>
                  <a:pt x="180773" y="791391"/>
                </a:lnTo>
                <a:lnTo>
                  <a:pt x="127228" y="782747"/>
                </a:lnTo>
                <a:lnTo>
                  <a:pt x="81417" y="764329"/>
                </a:lnTo>
                <a:lnTo>
                  <a:pt x="44453" y="735964"/>
                </a:lnTo>
                <a:lnTo>
                  <a:pt x="17529" y="698139"/>
                </a:lnTo>
                <a:lnTo>
                  <a:pt x="2774" y="653946"/>
                </a:lnTo>
                <a:lnTo>
                  <a:pt x="0" y="629859"/>
                </a:lnTo>
                <a:lnTo>
                  <a:pt x="208" y="604609"/>
                </a:lnTo>
                <a:lnTo>
                  <a:pt x="9319" y="551120"/>
                </a:lnTo>
                <a:lnTo>
                  <a:pt x="29598" y="494469"/>
                </a:lnTo>
                <a:lnTo>
                  <a:pt x="60533" y="435645"/>
                </a:lnTo>
                <a:lnTo>
                  <a:pt x="101614" y="375641"/>
                </a:lnTo>
                <a:lnTo>
                  <a:pt x="125799" y="345506"/>
                </a:lnTo>
                <a:lnTo>
                  <a:pt x="152330" y="315446"/>
                </a:lnTo>
                <a:lnTo>
                  <a:pt x="181142" y="285587"/>
                </a:lnTo>
                <a:lnTo>
                  <a:pt x="212172" y="256052"/>
                </a:lnTo>
                <a:lnTo>
                  <a:pt x="245355" y="226964"/>
                </a:lnTo>
                <a:lnTo>
                  <a:pt x="280627" y="198447"/>
                </a:lnTo>
                <a:lnTo>
                  <a:pt x="317926" y="170627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3255009" y="4725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4478020" y="4531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505901" y="4331858"/>
            <a:ext cx="720090" cy="593725"/>
          </a:xfrm>
          <a:custGeom>
            <a:avLst/>
            <a:gdLst/>
            <a:ahLst/>
            <a:cxnLst/>
            <a:rect l="l" t="t" r="r" b="b"/>
            <a:pathLst>
              <a:path w="720089" h="593725">
                <a:moveTo>
                  <a:pt x="239328" y="128381"/>
                </a:moveTo>
                <a:lnTo>
                  <a:pt x="296605" y="90417"/>
                </a:lnTo>
                <a:lnTo>
                  <a:pt x="353578" y="58907"/>
                </a:lnTo>
                <a:lnTo>
                  <a:pt x="409407" y="33981"/>
                </a:lnTo>
                <a:lnTo>
                  <a:pt x="463255" y="15768"/>
                </a:lnTo>
                <a:lnTo>
                  <a:pt x="514283" y="4398"/>
                </a:lnTo>
                <a:lnTo>
                  <a:pt x="561654" y="0"/>
                </a:lnTo>
                <a:lnTo>
                  <a:pt x="583706" y="456"/>
                </a:lnTo>
                <a:lnTo>
                  <a:pt x="624019" y="6759"/>
                </a:lnTo>
                <a:lnTo>
                  <a:pt x="673440" y="29935"/>
                </a:lnTo>
                <a:lnTo>
                  <a:pt x="706874" y="69622"/>
                </a:lnTo>
                <a:lnTo>
                  <a:pt x="719957" y="120924"/>
                </a:lnTo>
                <a:lnTo>
                  <a:pt x="719765" y="139910"/>
                </a:lnTo>
                <a:lnTo>
                  <a:pt x="712844" y="180147"/>
                </a:lnTo>
                <a:lnTo>
                  <a:pt x="697528" y="222772"/>
                </a:lnTo>
                <a:lnTo>
                  <a:pt x="674208" y="267032"/>
                </a:lnTo>
                <a:lnTo>
                  <a:pt x="643272" y="312172"/>
                </a:lnTo>
                <a:lnTo>
                  <a:pt x="605108" y="357438"/>
                </a:lnTo>
                <a:lnTo>
                  <a:pt x="560106" y="402075"/>
                </a:lnTo>
                <a:lnTo>
                  <a:pt x="508652" y="445329"/>
                </a:lnTo>
                <a:lnTo>
                  <a:pt x="452004" y="485801"/>
                </a:lnTo>
                <a:lnTo>
                  <a:pt x="394775" y="520245"/>
                </a:lnTo>
                <a:lnTo>
                  <a:pt x="338269" y="548235"/>
                </a:lnTo>
                <a:lnTo>
                  <a:pt x="283326" y="569634"/>
                </a:lnTo>
                <a:lnTo>
                  <a:pt x="230783" y="584305"/>
                </a:lnTo>
                <a:lnTo>
                  <a:pt x="181478" y="592109"/>
                </a:lnTo>
                <a:lnTo>
                  <a:pt x="158302" y="593394"/>
                </a:lnTo>
                <a:lnTo>
                  <a:pt x="136250" y="592911"/>
                </a:lnTo>
                <a:lnTo>
                  <a:pt x="95938" y="586573"/>
                </a:lnTo>
                <a:lnTo>
                  <a:pt x="46517" y="563379"/>
                </a:lnTo>
                <a:lnTo>
                  <a:pt x="13083" y="523519"/>
                </a:lnTo>
                <a:lnTo>
                  <a:pt x="0" y="471911"/>
                </a:lnTo>
                <a:lnTo>
                  <a:pt x="191" y="452886"/>
                </a:lnTo>
                <a:lnTo>
                  <a:pt x="7113" y="412657"/>
                </a:lnTo>
                <a:lnTo>
                  <a:pt x="22428" y="370137"/>
                </a:lnTo>
                <a:lnTo>
                  <a:pt x="45749" y="326067"/>
                </a:lnTo>
                <a:lnTo>
                  <a:pt x="76685" y="281186"/>
                </a:lnTo>
                <a:lnTo>
                  <a:pt x="114849" y="236232"/>
                </a:lnTo>
                <a:lnTo>
                  <a:pt x="159851" y="191945"/>
                </a:lnTo>
                <a:lnTo>
                  <a:pt x="211304" y="149064"/>
                </a:lnTo>
                <a:lnTo>
                  <a:pt x="239328" y="128381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407409" y="4701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4325620" y="4555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3626276" y="4430532"/>
            <a:ext cx="480695" cy="396240"/>
          </a:xfrm>
          <a:custGeom>
            <a:avLst/>
            <a:gdLst/>
            <a:ahLst/>
            <a:cxnLst/>
            <a:rect l="l" t="t" r="r" b="b"/>
            <a:pathLst>
              <a:path w="480695" h="396239">
                <a:moveTo>
                  <a:pt x="159593" y="85587"/>
                </a:moveTo>
                <a:lnTo>
                  <a:pt x="197789" y="60267"/>
                </a:lnTo>
                <a:lnTo>
                  <a:pt x="235803" y="39237"/>
                </a:lnTo>
                <a:lnTo>
                  <a:pt x="273070" y="22597"/>
                </a:lnTo>
                <a:lnTo>
                  <a:pt x="326336" y="6082"/>
                </a:lnTo>
                <a:lnTo>
                  <a:pt x="374751" y="0"/>
                </a:lnTo>
                <a:lnTo>
                  <a:pt x="389482" y="348"/>
                </a:lnTo>
                <a:lnTo>
                  <a:pt x="428467" y="8696"/>
                </a:lnTo>
                <a:lnTo>
                  <a:pt x="465663" y="37327"/>
                </a:lnTo>
                <a:lnTo>
                  <a:pt x="480354" y="81330"/>
                </a:lnTo>
                <a:lnTo>
                  <a:pt x="480188" y="93922"/>
                </a:lnTo>
                <a:lnTo>
                  <a:pt x="471027" y="134538"/>
                </a:lnTo>
                <a:lnTo>
                  <a:pt x="449590" y="178138"/>
                </a:lnTo>
                <a:lnTo>
                  <a:pt x="416803" y="223075"/>
                </a:lnTo>
                <a:lnTo>
                  <a:pt x="389097" y="252963"/>
                </a:lnTo>
                <a:lnTo>
                  <a:pt x="357032" y="282227"/>
                </a:lnTo>
                <a:lnTo>
                  <a:pt x="320883" y="310377"/>
                </a:lnTo>
                <a:lnTo>
                  <a:pt x="282378" y="335697"/>
                </a:lnTo>
                <a:lnTo>
                  <a:pt x="244185" y="356727"/>
                </a:lnTo>
                <a:lnTo>
                  <a:pt x="206846" y="373368"/>
                </a:lnTo>
                <a:lnTo>
                  <a:pt x="153620" y="389883"/>
                </a:lnTo>
                <a:lnTo>
                  <a:pt x="105359" y="395965"/>
                </a:lnTo>
                <a:lnTo>
                  <a:pt x="90690" y="395616"/>
                </a:lnTo>
                <a:lnTo>
                  <a:pt x="51887" y="387268"/>
                </a:lnTo>
                <a:lnTo>
                  <a:pt x="14813" y="358637"/>
                </a:lnTo>
                <a:lnTo>
                  <a:pt x="0" y="314634"/>
                </a:lnTo>
                <a:lnTo>
                  <a:pt x="109" y="302043"/>
                </a:lnTo>
                <a:lnTo>
                  <a:pt x="9083" y="261426"/>
                </a:lnTo>
                <a:lnTo>
                  <a:pt x="30367" y="217827"/>
                </a:lnTo>
                <a:lnTo>
                  <a:pt x="63112" y="172890"/>
                </a:lnTo>
                <a:lnTo>
                  <a:pt x="90891" y="143001"/>
                </a:lnTo>
                <a:lnTo>
                  <a:pt x="123135" y="113738"/>
                </a:lnTo>
                <a:lnTo>
                  <a:pt x="159593" y="85587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3559809" y="46774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4171950" y="4579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748652" y="4529935"/>
            <a:ext cx="235585" cy="197485"/>
          </a:xfrm>
          <a:custGeom>
            <a:avLst/>
            <a:gdLst/>
            <a:ahLst/>
            <a:cxnLst/>
            <a:rect l="l" t="t" r="r" b="b"/>
            <a:pathLst>
              <a:path w="235585" h="197485">
                <a:moveTo>
                  <a:pt x="76587" y="42064"/>
                </a:moveTo>
                <a:lnTo>
                  <a:pt x="118169" y="18040"/>
                </a:lnTo>
                <a:lnTo>
                  <a:pt x="157440" y="3816"/>
                </a:lnTo>
                <a:lnTo>
                  <a:pt x="191736" y="0"/>
                </a:lnTo>
                <a:lnTo>
                  <a:pt x="201602" y="1146"/>
                </a:lnTo>
                <a:lnTo>
                  <a:pt x="233244" y="28422"/>
                </a:lnTo>
                <a:lnTo>
                  <a:pt x="235287" y="46570"/>
                </a:lnTo>
                <a:lnTo>
                  <a:pt x="234155" y="56184"/>
                </a:lnTo>
                <a:lnTo>
                  <a:pt x="216466" y="96696"/>
                </a:lnTo>
                <a:lnTo>
                  <a:pt x="190813" y="127391"/>
                </a:lnTo>
                <a:lnTo>
                  <a:pt x="153751" y="157261"/>
                </a:lnTo>
                <a:lnTo>
                  <a:pt x="111225" y="180955"/>
                </a:lnTo>
                <a:lnTo>
                  <a:pt x="72978" y="194134"/>
                </a:lnTo>
                <a:lnTo>
                  <a:pt x="50707" y="197121"/>
                </a:lnTo>
                <a:lnTo>
                  <a:pt x="40730" y="196884"/>
                </a:lnTo>
                <a:lnTo>
                  <a:pt x="5238" y="176640"/>
                </a:lnTo>
                <a:lnTo>
                  <a:pt x="0" y="150060"/>
                </a:lnTo>
                <a:lnTo>
                  <a:pt x="1142" y="140404"/>
                </a:lnTo>
                <a:lnTo>
                  <a:pt x="18915" y="99636"/>
                </a:lnTo>
                <a:lnTo>
                  <a:pt x="44799" y="68733"/>
                </a:lnTo>
                <a:lnTo>
                  <a:pt x="76587" y="42064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713479" y="4653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4019550" y="4605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3212043" y="4099958"/>
            <a:ext cx="1308100" cy="1057275"/>
          </a:xfrm>
          <a:custGeom>
            <a:avLst/>
            <a:gdLst/>
            <a:ahLst/>
            <a:cxnLst/>
            <a:rect l="l" t="t" r="r" b="b"/>
            <a:pathLst>
              <a:path w="1308100" h="1057275">
                <a:moveTo>
                  <a:pt x="453176" y="247251"/>
                </a:moveTo>
                <a:lnTo>
                  <a:pt x="505761" y="210900"/>
                </a:lnTo>
                <a:lnTo>
                  <a:pt x="558238" y="177308"/>
                </a:lnTo>
                <a:lnTo>
                  <a:pt x="610422" y="146511"/>
                </a:lnTo>
                <a:lnTo>
                  <a:pt x="662127" y="118544"/>
                </a:lnTo>
                <a:lnTo>
                  <a:pt x="713169" y="93442"/>
                </a:lnTo>
                <a:lnTo>
                  <a:pt x="763363" y="71241"/>
                </a:lnTo>
                <a:lnTo>
                  <a:pt x="812525" y="51975"/>
                </a:lnTo>
                <a:lnTo>
                  <a:pt x="860470" y="35679"/>
                </a:lnTo>
                <a:lnTo>
                  <a:pt x="907013" y="22390"/>
                </a:lnTo>
                <a:lnTo>
                  <a:pt x="951969" y="12142"/>
                </a:lnTo>
                <a:lnTo>
                  <a:pt x="995153" y="4971"/>
                </a:lnTo>
                <a:lnTo>
                  <a:pt x="1036380" y="912"/>
                </a:lnTo>
                <a:lnTo>
                  <a:pt x="1075467" y="0"/>
                </a:lnTo>
                <a:lnTo>
                  <a:pt x="1112227" y="2269"/>
                </a:lnTo>
                <a:lnTo>
                  <a:pt x="1178031" y="16497"/>
                </a:lnTo>
                <a:lnTo>
                  <a:pt x="1232314" y="43877"/>
                </a:lnTo>
                <a:lnTo>
                  <a:pt x="1273596" y="84691"/>
                </a:lnTo>
                <a:lnTo>
                  <a:pt x="1299170" y="137091"/>
                </a:lnTo>
                <a:lnTo>
                  <a:pt x="1307805" y="197416"/>
                </a:lnTo>
                <a:lnTo>
                  <a:pt x="1306001" y="230146"/>
                </a:lnTo>
                <a:lnTo>
                  <a:pt x="1290613" y="299929"/>
                </a:lnTo>
                <a:lnTo>
                  <a:pt x="1277213" y="336659"/>
                </a:lnTo>
                <a:lnTo>
                  <a:pt x="1260133" y="374399"/>
                </a:lnTo>
                <a:lnTo>
                  <a:pt x="1239465" y="412986"/>
                </a:lnTo>
                <a:lnTo>
                  <a:pt x="1215301" y="452259"/>
                </a:lnTo>
                <a:lnTo>
                  <a:pt x="1187734" y="492056"/>
                </a:lnTo>
                <a:lnTo>
                  <a:pt x="1156856" y="532215"/>
                </a:lnTo>
                <a:lnTo>
                  <a:pt x="1122760" y="572574"/>
                </a:lnTo>
                <a:lnTo>
                  <a:pt x="1085537" y="612972"/>
                </a:lnTo>
                <a:lnTo>
                  <a:pt x="1045281" y="653245"/>
                </a:lnTo>
                <a:lnTo>
                  <a:pt x="1002083" y="693232"/>
                </a:lnTo>
                <a:lnTo>
                  <a:pt x="956036" y="732772"/>
                </a:lnTo>
                <a:lnTo>
                  <a:pt x="907233" y="771702"/>
                </a:lnTo>
                <a:lnTo>
                  <a:pt x="855766" y="809861"/>
                </a:lnTo>
                <a:lnTo>
                  <a:pt x="803000" y="846212"/>
                </a:lnTo>
                <a:lnTo>
                  <a:pt x="750360" y="879803"/>
                </a:lnTo>
                <a:lnTo>
                  <a:pt x="698031" y="910597"/>
                </a:lnTo>
                <a:lnTo>
                  <a:pt x="646196" y="938558"/>
                </a:lnTo>
                <a:lnTo>
                  <a:pt x="595039" y="963650"/>
                </a:lnTo>
                <a:lnTo>
                  <a:pt x="544744" y="985837"/>
                </a:lnTo>
                <a:lnTo>
                  <a:pt x="495496" y="1005083"/>
                </a:lnTo>
                <a:lnTo>
                  <a:pt x="447476" y="1021352"/>
                </a:lnTo>
                <a:lnTo>
                  <a:pt x="400871" y="1034606"/>
                </a:lnTo>
                <a:lnTo>
                  <a:pt x="355862" y="1044811"/>
                </a:lnTo>
                <a:lnTo>
                  <a:pt x="312635" y="1051930"/>
                </a:lnTo>
                <a:lnTo>
                  <a:pt x="271373" y="1055926"/>
                </a:lnTo>
                <a:lnTo>
                  <a:pt x="232260" y="1056764"/>
                </a:lnTo>
                <a:lnTo>
                  <a:pt x="195479" y="1054407"/>
                </a:lnTo>
                <a:lnTo>
                  <a:pt x="129651" y="1039965"/>
                </a:lnTo>
                <a:lnTo>
                  <a:pt x="75360" y="1012309"/>
                </a:lnTo>
                <a:lnTo>
                  <a:pt x="34076" y="971151"/>
                </a:lnTo>
                <a:lnTo>
                  <a:pt x="8538" y="919095"/>
                </a:lnTo>
                <a:lnTo>
                  <a:pt x="0" y="859046"/>
                </a:lnTo>
                <a:lnTo>
                  <a:pt x="1870" y="826431"/>
                </a:lnTo>
                <a:lnTo>
                  <a:pt x="17417" y="756834"/>
                </a:lnTo>
                <a:lnTo>
                  <a:pt x="30906" y="720179"/>
                </a:lnTo>
                <a:lnTo>
                  <a:pt x="48079" y="682502"/>
                </a:lnTo>
                <a:lnTo>
                  <a:pt x="68842" y="643967"/>
                </a:lnTo>
                <a:lnTo>
                  <a:pt x="93101" y="604737"/>
                </a:lnTo>
                <a:lnTo>
                  <a:pt x="120761" y="564975"/>
                </a:lnTo>
                <a:lnTo>
                  <a:pt x="151728" y="524843"/>
                </a:lnTo>
                <a:lnTo>
                  <a:pt x="185908" y="484504"/>
                </a:lnTo>
                <a:lnTo>
                  <a:pt x="223207" y="444121"/>
                </a:lnTo>
                <a:lnTo>
                  <a:pt x="263530" y="403857"/>
                </a:lnTo>
                <a:lnTo>
                  <a:pt x="306782" y="363876"/>
                </a:lnTo>
                <a:lnTo>
                  <a:pt x="352870" y="324339"/>
                </a:lnTo>
                <a:lnTo>
                  <a:pt x="401700" y="285410"/>
                </a:lnTo>
                <a:lnTo>
                  <a:pt x="453176" y="247251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3045460" y="4790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687570" y="4466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 txBox="1"/>
          <p:nvPr/>
        </p:nvSpPr>
        <p:spPr>
          <a:xfrm>
            <a:off x="991869" y="1883592"/>
            <a:ext cx="7787640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alc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ltiv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riate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orma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istri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few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umpti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ons.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P(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95580">
              <a:lnSpc>
                <a:spcPts val="1775"/>
              </a:lnSpc>
              <a:tabLst>
                <a:tab pos="5041265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	o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59079">
              <a:lnSpc>
                <a:spcPts val="815"/>
              </a:lnSpc>
              <a:tabLst>
                <a:tab pos="5166995" algn="l"/>
              </a:tabLst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2	1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95390" y="401465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6421120" y="416779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307069" y="3958771"/>
            <a:ext cx="22479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  <a:p>
            <a:pPr marL="137795">
              <a:lnSpc>
                <a:spcPts val="850"/>
              </a:lnSpc>
            </a:pPr>
            <a:r>
              <a:rPr sz="1050" spc="-10" dirty="0"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266189" y="5815512"/>
            <a:ext cx="709168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ach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urce.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es)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118350" y="4809671"/>
            <a:ext cx="13658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ig</a:t>
            </a:r>
            <a:r>
              <a:rPr sz="1800" spc="-15" dirty="0">
                <a:latin typeface="Arial"/>
                <a:cs typeface="Arial"/>
              </a:rPr>
              <a:t>hes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P(s</a:t>
            </a:r>
            <a:r>
              <a:rPr sz="1800" spc="-5" dirty="0">
                <a:latin typeface="Arial"/>
                <a:cs typeface="Arial"/>
              </a:rPr>
              <a:t>|</a:t>
            </a:r>
            <a:r>
              <a:rPr sz="1800" spc="-15" dirty="0">
                <a:latin typeface="Arial"/>
                <a:cs typeface="Arial"/>
              </a:rPr>
              <a:t>t)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498080" y="43891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79" y="365759"/>
                </a:moveTo>
                <a:lnTo>
                  <a:pt x="0" y="365759"/>
                </a:lnTo>
                <a:lnTo>
                  <a:pt x="0" y="0"/>
                </a:lnTo>
                <a:lnTo>
                  <a:pt x="365760" y="0"/>
                </a:lnTo>
                <a:lnTo>
                  <a:pt x="365760" y="365759"/>
                </a:lnTo>
                <a:lnTo>
                  <a:pt x="182879" y="365759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3275329" y="42976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3275329" y="42976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" y="5029200"/>
            <a:ext cx="3383279" cy="548640"/>
          </a:xfrm>
          <a:custGeom>
            <a:avLst/>
            <a:gdLst/>
            <a:ahLst/>
            <a:cxnLst/>
            <a:rect l="l" t="t" r="r" b="b"/>
            <a:pathLst>
              <a:path w="3383279" h="548639">
                <a:moveTo>
                  <a:pt x="3383279" y="0"/>
                </a:moveTo>
                <a:lnTo>
                  <a:pt x="0" y="0"/>
                </a:lnTo>
                <a:lnTo>
                  <a:pt x="0" y="548639"/>
                </a:lnTo>
                <a:lnTo>
                  <a:pt x="3383279" y="548639"/>
                </a:lnTo>
                <a:lnTo>
                  <a:pt x="3383279" y="0"/>
                </a:lnTo>
                <a:close/>
              </a:path>
            </a:pathLst>
          </a:custGeom>
          <a:solidFill>
            <a:srgbClr val="FFDBC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7759" y="5486400"/>
            <a:ext cx="3383279" cy="914400"/>
          </a:xfrm>
          <a:custGeom>
            <a:avLst/>
            <a:gdLst/>
            <a:ahLst/>
            <a:cxnLst/>
            <a:rect l="l" t="t" r="r" b="b"/>
            <a:pathLst>
              <a:path w="3383279" h="914400">
                <a:moveTo>
                  <a:pt x="3383280" y="0"/>
                </a:moveTo>
                <a:lnTo>
                  <a:pt x="0" y="0"/>
                </a:lnTo>
                <a:lnTo>
                  <a:pt x="0" y="914400"/>
                </a:lnTo>
                <a:lnTo>
                  <a:pt x="3383280" y="914400"/>
                </a:lnTo>
                <a:lnTo>
                  <a:pt x="3383280" y="0"/>
                </a:lnTo>
                <a:close/>
              </a:path>
            </a:pathLst>
          </a:custGeom>
          <a:solidFill>
            <a:srgbClr val="FFDBC7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99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P</a:t>
            </a:r>
            <a:r>
              <a:rPr spc="-5" dirty="0">
                <a:solidFill>
                  <a:srgbClr val="C00000"/>
                </a:solidFill>
              </a:rPr>
              <a:t>into-</a:t>
            </a:r>
            <a:r>
              <a:rPr spc="-1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h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spc="-5" dirty="0">
                <a:solidFill>
                  <a:srgbClr val="C00000"/>
                </a:solidFill>
              </a:rPr>
              <a:t>ran</a:t>
            </a:r>
            <a:r>
              <a:rPr dirty="0">
                <a:solidFill>
                  <a:srgbClr val="C00000"/>
                </a:solidFill>
              </a:rPr>
              <a:t>-</a:t>
            </a:r>
            <a:r>
              <a:rPr spc="-265" dirty="0">
                <a:solidFill>
                  <a:srgbClr val="C00000"/>
                </a:solidFill>
              </a:rPr>
              <a:t>V</a:t>
            </a:r>
            <a:r>
              <a:rPr spc="-25" dirty="0">
                <a:solidFill>
                  <a:srgbClr val="C00000"/>
                </a:solidFill>
              </a:rPr>
              <a:t>et</a:t>
            </a:r>
            <a:r>
              <a:rPr spc="-1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rli </a:t>
            </a:r>
            <a:r>
              <a:rPr spc="-5" dirty="0">
                <a:solidFill>
                  <a:srgbClr val="C00000"/>
                </a:solidFill>
              </a:rPr>
              <a:t>algori</a:t>
            </a:r>
            <a:r>
              <a:rPr spc="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hm</a:t>
            </a:r>
          </a:p>
        </p:txBody>
      </p:sp>
      <p:sp>
        <p:nvSpPr>
          <p:cNvPr id="5" name="object 5"/>
          <p:cNvSpPr/>
          <p:nvPr/>
        </p:nvSpPr>
        <p:spPr>
          <a:xfrm>
            <a:off x="5025702" y="1817957"/>
            <a:ext cx="3755760" cy="3382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036309" y="4481790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7F00"/>
                </a:solidFill>
                <a:latin typeface="Arial"/>
                <a:cs typeface="Arial"/>
              </a:rPr>
              <a:t>t=</a:t>
            </a:r>
            <a:r>
              <a:rPr sz="10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0709" y="3262590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000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8130" y="2545040"/>
            <a:ext cx="204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07F00"/>
                </a:solidFill>
                <a:latin typeface="Arial"/>
                <a:cs typeface="Arial"/>
              </a:rPr>
              <a:t>t=</a:t>
            </a:r>
            <a:r>
              <a:rPr sz="1000" dirty="0">
                <a:solidFill>
                  <a:srgbClr val="007F00"/>
                </a:solidFill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1430" y="4425910"/>
            <a:ext cx="2755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0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6059" y="3254969"/>
            <a:ext cx="2755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0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1009" y="2035770"/>
            <a:ext cx="2743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000" spc="-1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9930" y="1844353"/>
            <a:ext cx="975360" cy="14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0200"/>
              </a:lnSpc>
            </a:pP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rce 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bserver sp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ng</a:t>
            </a:r>
          </a:p>
          <a:p>
            <a:pPr marL="309245">
              <a:lnSpc>
                <a:spcPct val="100000"/>
              </a:lnSpc>
              <a:spcBef>
                <a:spcPts val="820"/>
              </a:spcBef>
            </a:pP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ime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6150" y="1883592"/>
            <a:ext cx="7848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Kn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150" y="219787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2050" y="2138862"/>
            <a:ext cx="3070860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etwor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</a:p>
          <a:p>
            <a:pPr marL="12700" marR="5080">
              <a:lnSpc>
                <a:spcPts val="2010"/>
              </a:lnSpc>
              <a:spcBef>
                <a:spcPts val="120"/>
              </a:spcBef>
            </a:pPr>
            <a:r>
              <a:rPr sz="1800" spc="-8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arr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ved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ervers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marR="335280">
              <a:lnSpc>
                <a:spcPts val="2010"/>
              </a:lnSpc>
              <a:spcBef>
                <a:spcPts val="1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nfect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sin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ink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spc="-15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time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6150" y="245441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6150" y="296622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6150" y="347803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1710" y="4023542"/>
            <a:ext cx="14001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ow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1710" y="433909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7610" y="4280082"/>
            <a:ext cx="26295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8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91869" y="4828721"/>
            <a:ext cx="963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Assume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91869" y="5144277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7769" y="5085262"/>
            <a:ext cx="232029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etwor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(or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ximates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1869" y="565608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7769" y="5597071"/>
            <a:ext cx="276225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orma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distr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bute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83310" y="6671754"/>
            <a:ext cx="70834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80"/>
              </a:lnSpc>
            </a:pPr>
            <a:r>
              <a:rPr sz="1600" spc="-22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.C.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spc="-2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6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ran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M. </a:t>
            </a:r>
            <a:r>
              <a:rPr sz="1600" spc="-9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“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Loca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ti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g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ur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f d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n in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ge-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scale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networ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ks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”,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hys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Rev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Let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er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09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06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70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(2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12)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10809" y="5553892"/>
            <a:ext cx="107823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own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10809" y="5868177"/>
            <a:ext cx="8191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26709" y="5809162"/>
            <a:ext cx="257492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2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Whe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(not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ecess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rily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=0)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99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P</a:t>
            </a:r>
            <a:r>
              <a:rPr spc="-5" dirty="0">
                <a:solidFill>
                  <a:srgbClr val="C00000"/>
                </a:solidFill>
              </a:rPr>
              <a:t>into-</a:t>
            </a:r>
            <a:r>
              <a:rPr spc="-1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h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spc="-5" dirty="0">
                <a:solidFill>
                  <a:srgbClr val="C00000"/>
                </a:solidFill>
              </a:rPr>
              <a:t>ran</a:t>
            </a:r>
            <a:r>
              <a:rPr dirty="0">
                <a:solidFill>
                  <a:srgbClr val="C00000"/>
                </a:solidFill>
              </a:rPr>
              <a:t>-</a:t>
            </a:r>
            <a:r>
              <a:rPr spc="-265" dirty="0">
                <a:solidFill>
                  <a:srgbClr val="C00000"/>
                </a:solidFill>
              </a:rPr>
              <a:t>V</a:t>
            </a:r>
            <a:r>
              <a:rPr spc="-25" dirty="0">
                <a:solidFill>
                  <a:srgbClr val="C00000"/>
                </a:solidFill>
              </a:rPr>
              <a:t>et</a:t>
            </a:r>
            <a:r>
              <a:rPr spc="-1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rli </a:t>
            </a:r>
            <a:r>
              <a:rPr spc="-5" dirty="0">
                <a:solidFill>
                  <a:srgbClr val="C00000"/>
                </a:solidFill>
              </a:rPr>
              <a:t>algori</a:t>
            </a:r>
            <a:r>
              <a:rPr spc="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890426"/>
            <a:ext cx="36664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Issu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869" y="2569876"/>
            <a:ext cx="41560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on: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ke a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ree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!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26479" y="4023359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60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492240" y="356615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217920" y="3291840"/>
            <a:ext cx="731520" cy="274320"/>
          </a:xfrm>
          <a:custGeom>
            <a:avLst/>
            <a:gdLst/>
            <a:ahLst/>
            <a:cxnLst/>
            <a:rect l="l" t="t" r="r" b="b"/>
            <a:pathLst>
              <a:path w="731520" h="274320">
                <a:moveTo>
                  <a:pt x="0" y="0"/>
                </a:moveTo>
                <a:lnTo>
                  <a:pt x="731520" y="274320"/>
                </a:lnTo>
              </a:path>
            </a:pathLst>
          </a:custGeom>
          <a:ln w="183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217920" y="3291840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20" h="731520">
                <a:moveTo>
                  <a:pt x="274319" y="73152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949440" y="3474720"/>
            <a:ext cx="731520" cy="91440"/>
          </a:xfrm>
          <a:custGeom>
            <a:avLst/>
            <a:gdLst/>
            <a:ahLst/>
            <a:cxnLst/>
            <a:rect l="l" t="t" r="r" b="b"/>
            <a:pathLst>
              <a:path w="731520" h="91439">
                <a:moveTo>
                  <a:pt x="0" y="91439"/>
                </a:moveTo>
                <a:lnTo>
                  <a:pt x="731519" y="0"/>
                </a:lnTo>
              </a:path>
            </a:pathLst>
          </a:custGeom>
          <a:ln w="183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680959" y="301752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680959" y="3474720"/>
            <a:ext cx="640080" cy="182880"/>
          </a:xfrm>
          <a:custGeom>
            <a:avLst/>
            <a:gdLst/>
            <a:ahLst/>
            <a:cxnLst/>
            <a:rect l="l" t="t" r="r" b="b"/>
            <a:pathLst>
              <a:path w="640079" h="182879">
                <a:moveTo>
                  <a:pt x="0" y="0"/>
                </a:moveTo>
                <a:lnTo>
                  <a:pt x="640080" y="18287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492240" y="4023359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40" h="274320">
                <a:moveTo>
                  <a:pt x="0" y="0"/>
                </a:moveTo>
                <a:lnTo>
                  <a:pt x="1005839" y="27431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498080" y="3474720"/>
            <a:ext cx="182880" cy="822960"/>
          </a:xfrm>
          <a:custGeom>
            <a:avLst/>
            <a:gdLst/>
            <a:ahLst/>
            <a:cxnLst/>
            <a:rect l="l" t="t" r="r" b="b"/>
            <a:pathLst>
              <a:path w="182879" h="822960">
                <a:moveTo>
                  <a:pt x="182879" y="0"/>
                </a:moveTo>
                <a:lnTo>
                  <a:pt x="0" y="82295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126722" y="32004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126722" y="32004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126479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09359" y="3383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858243" y="34747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858243" y="34747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858000" y="3474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04088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01043" y="39319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401043" y="39319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400800" y="3931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58368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406882" y="42062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406882" y="42062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406640" y="4206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589519" y="4389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589763" y="33832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589763" y="33832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7589519" y="3383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772400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955522" y="29260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955522" y="29260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955280" y="2926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138159" y="3108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229843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229843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229600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41248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035283" y="43891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035283" y="43891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035040" y="4389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1792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492240" y="333755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6492240" y="333755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7223759" y="33832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7223759" y="33832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8124190" y="4005762"/>
            <a:ext cx="1851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pecte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urce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680959" y="4206240"/>
            <a:ext cx="365760" cy="72390"/>
          </a:xfrm>
          <a:custGeom>
            <a:avLst/>
            <a:gdLst/>
            <a:ahLst/>
            <a:cxnLst/>
            <a:rect l="l" t="t" r="r" b="b"/>
            <a:pathLst>
              <a:path w="365759" h="72389">
                <a:moveTo>
                  <a:pt x="365760" y="0"/>
                </a:moveTo>
                <a:lnTo>
                  <a:pt x="0" y="72389"/>
                </a:lnTo>
              </a:path>
            </a:pathLst>
          </a:custGeom>
          <a:ln w="898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5746750" y="2993572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872479" y="3146713"/>
            <a:ext cx="9906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12509" y="3859712"/>
            <a:ext cx="22479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75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  <a:p>
            <a:pPr marL="137795">
              <a:lnSpc>
                <a:spcPts val="815"/>
              </a:lnSpc>
            </a:pPr>
            <a:r>
              <a:rPr sz="1000" spc="20" dirty="0">
                <a:latin typeface="Arial"/>
                <a:cs typeface="Arial"/>
              </a:rPr>
              <a:t>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489950" y="362095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615680" y="377409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01230" y="3986712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203950" y="5030652"/>
            <a:ext cx="20040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203950" y="5538914"/>
            <a:ext cx="2741930" cy="915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2500"/>
              </a:lnSpc>
            </a:pP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pa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un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e,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so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ak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he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rees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fer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ive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esu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ts.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00430" y="3986712"/>
            <a:ext cx="412242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-First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rch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(BFS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tre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susp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cted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rce.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858000" y="3931920"/>
            <a:ext cx="182880" cy="1005840"/>
          </a:xfrm>
          <a:custGeom>
            <a:avLst/>
            <a:gdLst/>
            <a:ahLst/>
            <a:cxnLst/>
            <a:rect l="l" t="t" r="r" b="b"/>
            <a:pathLst>
              <a:path w="182879" h="1005839">
                <a:moveTo>
                  <a:pt x="182879" y="1005839"/>
                </a:moveTo>
                <a:lnTo>
                  <a:pt x="0" y="0"/>
                </a:lnTo>
              </a:path>
            </a:pathLst>
          </a:custGeom>
          <a:ln w="898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040880" y="3749040"/>
            <a:ext cx="182880" cy="1207770"/>
          </a:xfrm>
          <a:custGeom>
            <a:avLst/>
            <a:gdLst/>
            <a:ahLst/>
            <a:cxnLst/>
            <a:rect l="l" t="t" r="r" b="b"/>
            <a:pathLst>
              <a:path w="182879" h="1207770">
                <a:moveTo>
                  <a:pt x="0" y="1207770"/>
                </a:moveTo>
                <a:lnTo>
                  <a:pt x="182879" y="0"/>
                </a:lnTo>
              </a:path>
            </a:pathLst>
          </a:custGeom>
          <a:ln w="8985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991869" y="4804854"/>
            <a:ext cx="379031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80"/>
              </a:lnSpc>
            </a:pP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ote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: e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sou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have d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FS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, un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net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k is 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act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ua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lly 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ree.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00430" y="3255192"/>
            <a:ext cx="437642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roc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fastes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path,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sh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rtest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3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7150" y="659716"/>
            <a:ext cx="741553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into-</a:t>
            </a:r>
            <a:r>
              <a:rPr sz="4400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ran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4400" spc="-26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4400" spc="-25" dirty="0">
                <a:solidFill>
                  <a:srgbClr val="C00000"/>
                </a:solidFill>
                <a:latin typeface="Arial"/>
                <a:cs typeface="Arial"/>
              </a:rPr>
              <a:t>et</a:t>
            </a:r>
            <a:r>
              <a:rPr sz="4400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rli 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algori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hm</a:t>
            </a:r>
            <a:endParaRPr sz="4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1890426"/>
            <a:ext cx="7938134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Issu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do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“zer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spr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ad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sta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ted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3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133985">
              <a:lnSpc>
                <a:spcPts val="2670"/>
              </a:lnSpc>
            </a:pP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on: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 o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–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u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se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er as re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fe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nce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 1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0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→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3→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6583680" y="466344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9440" y="420624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675119" y="3931920"/>
            <a:ext cx="731520" cy="274320"/>
          </a:xfrm>
          <a:custGeom>
            <a:avLst/>
            <a:gdLst/>
            <a:ahLst/>
            <a:cxnLst/>
            <a:rect l="l" t="t" r="r" b="b"/>
            <a:pathLst>
              <a:path w="731520" h="274320">
                <a:moveTo>
                  <a:pt x="0" y="0"/>
                </a:moveTo>
                <a:lnTo>
                  <a:pt x="731520" y="274319"/>
                </a:lnTo>
              </a:path>
            </a:pathLst>
          </a:custGeom>
          <a:ln w="183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75119" y="3931920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20" h="731520">
                <a:moveTo>
                  <a:pt x="274320" y="731519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06640" y="4114800"/>
            <a:ext cx="731520" cy="91440"/>
          </a:xfrm>
          <a:custGeom>
            <a:avLst/>
            <a:gdLst/>
            <a:ahLst/>
            <a:cxnLst/>
            <a:rect l="l" t="t" r="r" b="b"/>
            <a:pathLst>
              <a:path w="731520" h="91439">
                <a:moveTo>
                  <a:pt x="0" y="91439"/>
                </a:moveTo>
                <a:lnTo>
                  <a:pt x="731519" y="0"/>
                </a:lnTo>
              </a:path>
            </a:pathLst>
          </a:custGeom>
          <a:ln w="183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138159" y="3657600"/>
            <a:ext cx="365760" cy="457200"/>
          </a:xfrm>
          <a:custGeom>
            <a:avLst/>
            <a:gdLst/>
            <a:ahLst/>
            <a:cxnLst/>
            <a:rect l="l" t="t" r="r" b="b"/>
            <a:pathLst>
              <a:path w="365759" h="457200">
                <a:moveTo>
                  <a:pt x="365760" y="0"/>
                </a:moveTo>
                <a:lnTo>
                  <a:pt x="0" y="4572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138159" y="4114800"/>
            <a:ext cx="640080" cy="182880"/>
          </a:xfrm>
          <a:custGeom>
            <a:avLst/>
            <a:gdLst/>
            <a:ahLst/>
            <a:cxnLst/>
            <a:rect l="l" t="t" r="r" b="b"/>
            <a:pathLst>
              <a:path w="640079" h="182879">
                <a:moveTo>
                  <a:pt x="0" y="0"/>
                </a:moveTo>
                <a:lnTo>
                  <a:pt x="640080" y="182879"/>
                </a:lnTo>
              </a:path>
            </a:pathLst>
          </a:custGeom>
          <a:ln w="366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949440" y="4663440"/>
            <a:ext cx="1005840" cy="274320"/>
          </a:xfrm>
          <a:custGeom>
            <a:avLst/>
            <a:gdLst/>
            <a:ahLst/>
            <a:cxnLst/>
            <a:rect l="l" t="t" r="r" b="b"/>
            <a:pathLst>
              <a:path w="1005840" h="274320">
                <a:moveTo>
                  <a:pt x="0" y="0"/>
                </a:moveTo>
                <a:lnTo>
                  <a:pt x="1005839" y="274320"/>
                </a:lnTo>
              </a:path>
            </a:pathLst>
          </a:custGeom>
          <a:ln w="366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955280" y="4114800"/>
            <a:ext cx="182880" cy="822960"/>
          </a:xfrm>
          <a:custGeom>
            <a:avLst/>
            <a:gdLst/>
            <a:ahLst/>
            <a:cxnLst/>
            <a:rect l="l" t="t" r="r" b="b"/>
            <a:pathLst>
              <a:path w="182879" h="822960">
                <a:moveTo>
                  <a:pt x="182879" y="0"/>
                </a:moveTo>
                <a:lnTo>
                  <a:pt x="0" y="822960"/>
                </a:lnTo>
              </a:path>
            </a:pathLst>
          </a:custGeom>
          <a:ln w="366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649719" y="3967479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20" h="731520">
                <a:moveTo>
                  <a:pt x="274320" y="731520"/>
                </a:moveTo>
                <a:lnTo>
                  <a:pt x="0" y="0"/>
                </a:lnTo>
              </a:path>
            </a:pathLst>
          </a:custGeom>
          <a:ln w="36659">
            <a:solidFill>
              <a:srgbClr val="FF33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05600" y="3921759"/>
            <a:ext cx="274320" cy="731520"/>
          </a:xfrm>
          <a:custGeom>
            <a:avLst/>
            <a:gdLst/>
            <a:ahLst/>
            <a:cxnLst/>
            <a:rect l="l" t="t" r="r" b="b"/>
            <a:pathLst>
              <a:path w="274320" h="731520">
                <a:moveTo>
                  <a:pt x="274320" y="731519"/>
                </a:moveTo>
                <a:lnTo>
                  <a:pt x="0" y="0"/>
                </a:lnTo>
              </a:path>
            </a:pathLst>
          </a:custGeom>
          <a:ln w="3665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583922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83922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368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66559" y="4023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15443" y="4114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315443" y="4114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315200" y="4114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498080" y="4297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85824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858243" y="45720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858000" y="4572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40880" y="4754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864082" y="48463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864082" y="48463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863840" y="4846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046719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8046963" y="40233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8046963" y="40233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8046719" y="4023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8229600" y="4206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8412722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8412722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8412480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595359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687043" y="42062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687043" y="420624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686800" y="4206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8869680" y="4389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492483" y="50292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492483" y="50292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49224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75119" y="5212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94839" y="5795966"/>
            <a:ext cx="2206625" cy="35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8935" algn="l"/>
              </a:tabLst>
            </a:pPr>
            <a:r>
              <a:rPr sz="2250" spc="10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25" spc="-15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spc="60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50" spc="409" dirty="0">
                <a:solidFill>
                  <a:srgbClr val="0000FF"/>
                </a:solidFill>
                <a:latin typeface="Cambria"/>
                <a:cs typeface="Cambria"/>
              </a:rPr>
              <a:t>∩</a:t>
            </a:r>
            <a:r>
              <a:rPr sz="225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25" spc="-15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spc="-359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50" spc="16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dirty="0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sz="2250" spc="10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25" spc="-22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spc="-135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50" spc="16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27500" y="5302250"/>
            <a:ext cx="139065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450" spc="-1380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64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39920" y="5532340"/>
            <a:ext cx="53403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69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250" spc="100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1950" spc="7" baseline="47008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950" baseline="47008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70779" y="5407440"/>
            <a:ext cx="82867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01675" algn="l"/>
              </a:tabLst>
            </a:pPr>
            <a:r>
              <a:rPr sz="5750" spc="-1130" dirty="0">
                <a:solidFill>
                  <a:srgbClr val="0000FF"/>
                </a:solidFill>
                <a:latin typeface="Cambria"/>
                <a:cs typeface="Cambria"/>
              </a:rPr>
              <a:t>[	]</a:t>
            </a:r>
            <a:endParaRPr sz="57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95240" y="5613177"/>
            <a:ext cx="57340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25"/>
              </a:lnSpc>
              <a:tabLst>
                <a:tab pos="418465" algn="l"/>
              </a:tabLst>
            </a:pP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1	1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685"/>
              </a:lnSpc>
              <a:tabLst>
                <a:tab pos="418465" algn="l"/>
              </a:tabLst>
            </a:pPr>
            <a:r>
              <a:rPr sz="2250" spc="-25" dirty="0">
                <a:solidFill>
                  <a:srgbClr val="0000FF"/>
                </a:solidFill>
                <a:latin typeface="Times New Roman"/>
                <a:cs typeface="Times New Roman"/>
              </a:rPr>
              <a:t>1	4</a:t>
            </a:r>
            <a:endParaRPr sz="22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95390" y="3585392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421120" y="37385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78270" y="4499792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604000" y="4652933"/>
            <a:ext cx="9906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5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47150" y="4169592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072880" y="43227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14290" y="5725159"/>
            <a:ext cx="182880" cy="5080"/>
          </a:xfrm>
          <a:custGeom>
            <a:avLst/>
            <a:gdLst/>
            <a:ahLst/>
            <a:cxnLst/>
            <a:rect l="l" t="t" r="r" b="b"/>
            <a:pathLst>
              <a:path w="182879" h="5079">
                <a:moveTo>
                  <a:pt x="0" y="0"/>
                </a:moveTo>
                <a:lnTo>
                  <a:pt x="182880" y="5079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480050" y="6084570"/>
            <a:ext cx="182880" cy="6350"/>
          </a:xfrm>
          <a:custGeom>
            <a:avLst/>
            <a:gdLst/>
            <a:ahLst/>
            <a:cxnLst/>
            <a:rect l="l" t="t" r="r" b="b"/>
            <a:pathLst>
              <a:path w="182879" h="6350">
                <a:moveTo>
                  <a:pt x="0" y="0"/>
                </a:moveTo>
                <a:lnTo>
                  <a:pt x="182879" y="6349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105400" y="6062979"/>
            <a:ext cx="182880" cy="5080"/>
          </a:xfrm>
          <a:custGeom>
            <a:avLst/>
            <a:gdLst/>
            <a:ahLst/>
            <a:cxnLst/>
            <a:rect l="l" t="t" r="r" b="b"/>
            <a:pathLst>
              <a:path w="182879" h="5079">
                <a:moveTo>
                  <a:pt x="0" y="0"/>
                </a:moveTo>
                <a:lnTo>
                  <a:pt x="182879" y="5080"/>
                </a:lnTo>
              </a:path>
            </a:pathLst>
          </a:custGeom>
          <a:ln w="18329">
            <a:solidFill>
              <a:srgbClr val="FF33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86400" y="5728970"/>
            <a:ext cx="182880" cy="6350"/>
          </a:xfrm>
          <a:custGeom>
            <a:avLst/>
            <a:gdLst/>
            <a:ahLst/>
            <a:cxnLst/>
            <a:rect l="l" t="t" r="r" b="b"/>
            <a:pathLst>
              <a:path w="182879" h="6350">
                <a:moveTo>
                  <a:pt x="0" y="0"/>
                </a:moveTo>
                <a:lnTo>
                  <a:pt x="182879" y="6349"/>
                </a:lnTo>
              </a:path>
            </a:pathLst>
          </a:custGeom>
          <a:ln w="18329">
            <a:solidFill>
              <a:srgbClr val="FF33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86829" y="5444933"/>
            <a:ext cx="3018790" cy="1373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2600"/>
              </a:lnSpc>
            </a:pP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ote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rre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 co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rr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ec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on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12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non-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rees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ly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pprox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U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ng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cl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ver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wi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ef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on-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networ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64260" y="3900170"/>
            <a:ext cx="80962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1222" baseline="-3787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r>
              <a:rPr sz="2250" spc="150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50" spc="41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250" spc="4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spc="-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300" spc="270" baseline="27777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3300" baseline="27777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12900" y="3702050"/>
            <a:ext cx="148272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5725" algn="l"/>
              </a:tabLst>
            </a:pPr>
            <a:r>
              <a:rPr sz="6150" spc="-1270" dirty="0">
                <a:solidFill>
                  <a:srgbClr val="0000FF"/>
                </a:solidFill>
                <a:latin typeface="Cambria"/>
                <a:cs typeface="Cambria"/>
              </a:rPr>
              <a:t>[	</a:t>
            </a:r>
            <a:r>
              <a:rPr sz="6200" spc="-1285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6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42770" y="3883346"/>
            <a:ext cx="110045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60"/>
              </a:lnSpc>
              <a:tabLst>
                <a:tab pos="719455" algn="l"/>
              </a:tabLst>
            </a:pPr>
            <a:r>
              <a:rPr sz="3300" i="1" spc="262" baseline="13888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3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300" i="1" spc="262" baseline="13888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3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79320" y="3900170"/>
            <a:ext cx="84518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9455" algn="l"/>
              </a:tabLst>
            </a:pPr>
            <a:r>
              <a:rPr sz="2200" spc="-1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spc="170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2200" spc="18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00" dirty="0">
                <a:solidFill>
                  <a:srgbClr val="0000FF"/>
                </a:solidFill>
                <a:latin typeface="Cambria"/>
                <a:cs typeface="Cambria"/>
              </a:rPr>
              <a:t>	</a:t>
            </a:r>
            <a:r>
              <a:rPr sz="2200" spc="18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36089" y="4257996"/>
            <a:ext cx="128206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295" algn="l"/>
                <a:tab pos="1180465" algn="l"/>
              </a:tabLst>
            </a:pPr>
            <a:r>
              <a:rPr sz="2250" spc="114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3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spc="145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2250" spc="10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3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37079" y="4421090"/>
            <a:ext cx="90614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9455" algn="l"/>
              </a:tabLst>
            </a:pP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3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3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98800" y="4042410"/>
            <a:ext cx="40005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440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250" spc="4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05200" y="3777759"/>
            <a:ext cx="616585" cy="838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9584" algn="l"/>
              </a:tabLst>
            </a:pPr>
            <a:r>
              <a:rPr sz="5450" spc="-1030" dirty="0">
                <a:solidFill>
                  <a:srgbClr val="0000FF"/>
                </a:solidFill>
                <a:latin typeface="Cambria"/>
                <a:cs typeface="Cambria"/>
              </a:rPr>
              <a:t>[	]</a:t>
            </a:r>
            <a:endParaRPr sz="54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11879" y="3901126"/>
            <a:ext cx="37909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415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2250" spc="-25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22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35070" y="4240216"/>
            <a:ext cx="16700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22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91869" y="3529512"/>
            <a:ext cx="36652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ativ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refer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nce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91869" y="4756332"/>
            <a:ext cx="503364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ovar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path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refere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ce,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not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pecte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urce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00760" y="6411142"/>
            <a:ext cx="491807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ntrod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dom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ness,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hic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lat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res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situ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286000" y="576072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66159" y="612647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011679" y="612647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8329">
            <a:solidFill>
              <a:srgbClr val="FF33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291840" y="5760720"/>
            <a:ext cx="1005840" cy="5080"/>
          </a:xfrm>
          <a:custGeom>
            <a:avLst/>
            <a:gdLst/>
            <a:ahLst/>
            <a:cxnLst/>
            <a:rect l="l" t="t" r="r" b="b"/>
            <a:pathLst>
              <a:path w="1005839" h="5079">
                <a:moveTo>
                  <a:pt x="0" y="5079"/>
                </a:moveTo>
                <a:lnTo>
                  <a:pt x="1005839" y="0"/>
                </a:lnTo>
              </a:path>
            </a:pathLst>
          </a:custGeom>
          <a:ln w="18329">
            <a:solidFill>
              <a:srgbClr val="FF33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99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P</a:t>
            </a:r>
            <a:r>
              <a:rPr spc="-5" dirty="0">
                <a:solidFill>
                  <a:srgbClr val="C00000"/>
                </a:solidFill>
              </a:rPr>
              <a:t>into-</a:t>
            </a:r>
            <a:r>
              <a:rPr spc="-1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h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spc="-5" dirty="0">
                <a:solidFill>
                  <a:srgbClr val="C00000"/>
                </a:solidFill>
              </a:rPr>
              <a:t>ran</a:t>
            </a:r>
            <a:r>
              <a:rPr dirty="0">
                <a:solidFill>
                  <a:srgbClr val="C00000"/>
                </a:solidFill>
              </a:rPr>
              <a:t>-</a:t>
            </a:r>
            <a:r>
              <a:rPr spc="-265" dirty="0">
                <a:solidFill>
                  <a:srgbClr val="C00000"/>
                </a:solidFill>
              </a:rPr>
              <a:t>V</a:t>
            </a:r>
            <a:r>
              <a:rPr spc="-25" dirty="0">
                <a:solidFill>
                  <a:srgbClr val="C00000"/>
                </a:solidFill>
              </a:rPr>
              <a:t>et</a:t>
            </a:r>
            <a:r>
              <a:rPr spc="-1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rli </a:t>
            </a:r>
            <a:r>
              <a:rPr spc="-5" dirty="0">
                <a:solidFill>
                  <a:srgbClr val="C00000"/>
                </a:solidFill>
              </a:rPr>
              <a:t>algori</a:t>
            </a:r>
            <a:r>
              <a:rPr spc="5" dirty="0">
                <a:solidFill>
                  <a:srgbClr val="C00000"/>
                </a:solidFill>
              </a:rPr>
              <a:t>t</a:t>
            </a:r>
            <a:r>
              <a:rPr spc="-5" dirty="0">
                <a:solidFill>
                  <a:srgbClr val="C00000"/>
                </a:solidFill>
              </a:rPr>
              <a:t>hm</a:t>
            </a:r>
          </a:p>
        </p:txBody>
      </p:sp>
      <p:sp>
        <p:nvSpPr>
          <p:cNvPr id="3" name="object 3"/>
          <p:cNvSpPr/>
          <p:nvPr/>
        </p:nvSpPr>
        <p:spPr>
          <a:xfrm>
            <a:off x="999489" y="2373629"/>
            <a:ext cx="4121150" cy="283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72185" y="1890426"/>
            <a:ext cx="8139429" cy="53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>
                <a:solidFill>
                  <a:srgbClr val="0000FF"/>
                </a:solidFill>
              </a:rPr>
              <a:t>P</a:t>
            </a:r>
            <a:r>
              <a:rPr dirty="0">
                <a:solidFill>
                  <a:srgbClr val="0000FF"/>
                </a:solidFill>
              </a:rPr>
              <a:t>e</a:t>
            </a:r>
            <a:r>
              <a:rPr spc="-10" dirty="0">
                <a:solidFill>
                  <a:srgbClr val="0000FF"/>
                </a:solidFill>
              </a:rPr>
              <a:t>rf</a:t>
            </a:r>
            <a:r>
              <a:rPr dirty="0">
                <a:solidFill>
                  <a:srgbClr val="0000FF"/>
                </a:solidFill>
              </a:rPr>
              <a:t>orm</a:t>
            </a:r>
            <a:r>
              <a:rPr spc="-10" dirty="0">
                <a:solidFill>
                  <a:srgbClr val="0000FF"/>
                </a:solidFill>
              </a:rPr>
              <a:t>a</a:t>
            </a:r>
            <a:r>
              <a:rPr dirty="0">
                <a:solidFill>
                  <a:srgbClr val="0000FF"/>
                </a:solidFill>
              </a:rPr>
              <a:t>nce</a:t>
            </a:r>
            <a:r>
              <a:rPr spc="-10" dirty="0">
                <a:solidFill>
                  <a:srgbClr val="0000FF"/>
                </a:solidFill>
              </a:rPr>
              <a:t> of</a:t>
            </a:r>
            <a:r>
              <a:rPr spc="10" dirty="0">
                <a:solidFill>
                  <a:srgbClr val="0000FF"/>
                </a:solidFill>
              </a:rPr>
              <a:t> </a:t>
            </a:r>
            <a:r>
              <a:rPr spc="-35" dirty="0">
                <a:solidFill>
                  <a:srgbClr val="0000FF"/>
                </a:solidFill>
              </a:rPr>
              <a:t>P</a:t>
            </a:r>
            <a:r>
              <a:rPr spc="-20" dirty="0">
                <a:solidFill>
                  <a:srgbClr val="0000FF"/>
                </a:solidFill>
              </a:rPr>
              <a:t>TV</a:t>
            </a:r>
            <a:r>
              <a:rPr spc="-5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a</a:t>
            </a:r>
            <a:r>
              <a:rPr spc="-15" dirty="0">
                <a:solidFill>
                  <a:srgbClr val="0000FF"/>
                </a:solidFill>
              </a:rPr>
              <a:t>l</a:t>
            </a:r>
            <a:r>
              <a:rPr dirty="0">
                <a:solidFill>
                  <a:srgbClr val="0000FF"/>
                </a:solidFill>
              </a:rPr>
              <a:t>g</a:t>
            </a:r>
            <a:r>
              <a:rPr spc="-10" dirty="0">
                <a:solidFill>
                  <a:srgbClr val="0000FF"/>
                </a:solidFill>
              </a:rPr>
              <a:t>o</a:t>
            </a:r>
            <a:r>
              <a:rPr dirty="0">
                <a:solidFill>
                  <a:srgbClr val="0000FF"/>
                </a:solidFill>
              </a:rPr>
              <a:t>r</a:t>
            </a:r>
            <a:r>
              <a:rPr spc="-5" dirty="0">
                <a:solidFill>
                  <a:srgbClr val="0000FF"/>
                </a:solidFill>
              </a:rPr>
              <a:t>i</a:t>
            </a:r>
            <a:r>
              <a:rPr spc="-10" dirty="0">
                <a:solidFill>
                  <a:srgbClr val="0000FF"/>
                </a:solidFill>
              </a:rPr>
              <a:t>t</a:t>
            </a:r>
            <a:r>
              <a:rPr dirty="0">
                <a:solidFill>
                  <a:srgbClr val="0000FF"/>
                </a:solidFill>
              </a:rPr>
              <a:t>h</a:t>
            </a:r>
            <a:r>
              <a:rPr spc="-15" dirty="0">
                <a:solidFill>
                  <a:srgbClr val="0000FF"/>
                </a:solidFill>
              </a:rPr>
              <a:t>m:</a:t>
            </a:r>
          </a:p>
          <a:p>
            <a:pPr>
              <a:lnSpc>
                <a:spcPct val="100000"/>
              </a:lnSpc>
            </a:pPr>
            <a:endParaRPr spc="-15" dirty="0">
              <a:solidFill>
                <a:srgbClr val="000000"/>
              </a:solidFill>
            </a:endParaRPr>
          </a:p>
          <a:p>
            <a:pPr marL="4584700" marR="269240">
              <a:lnSpc>
                <a:spcPct val="97500"/>
              </a:lnSpc>
              <a:spcBef>
                <a:spcPts val="1675"/>
              </a:spcBef>
            </a:pPr>
            <a:r>
              <a:rPr sz="1800" spc="-5" dirty="0">
                <a:solidFill>
                  <a:srgbClr val="0000FF"/>
                </a:solidFill>
              </a:rPr>
              <a:t>On</a:t>
            </a:r>
            <a:r>
              <a:rPr sz="1800" spc="-10" dirty="0">
                <a:solidFill>
                  <a:srgbClr val="0000FF"/>
                </a:solidFill>
              </a:rPr>
              <a:t>l</a:t>
            </a:r>
            <a:r>
              <a:rPr sz="1800" dirty="0">
                <a:solidFill>
                  <a:srgbClr val="0000FF"/>
                </a:solidFill>
              </a:rPr>
              <a:t>y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re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spc="-5" dirty="0">
                <a:solidFill>
                  <a:srgbClr val="0000FF"/>
                </a:solidFill>
              </a:rPr>
              <a:t>l</a:t>
            </a:r>
            <a:r>
              <a:rPr sz="1800" spc="-10" dirty="0">
                <a:solidFill>
                  <a:srgbClr val="0000FF"/>
                </a:solidFill>
              </a:rPr>
              <a:t>l</a:t>
            </a:r>
            <a:r>
              <a:rPr sz="1800" dirty="0">
                <a:solidFill>
                  <a:srgbClr val="0000FF"/>
                </a:solidFill>
              </a:rPr>
              <a:t>y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10" dirty="0">
                <a:solidFill>
                  <a:srgbClr val="0000FF"/>
                </a:solidFill>
              </a:rPr>
              <a:t>w</a:t>
            </a:r>
            <a:r>
              <a:rPr sz="1800" spc="-5" dirty="0">
                <a:solidFill>
                  <a:srgbClr val="0000FF"/>
                </a:solidFill>
              </a:rPr>
              <a:t>ork</a:t>
            </a:r>
            <a:r>
              <a:rPr sz="1800" dirty="0">
                <a:solidFill>
                  <a:srgbClr val="0000FF"/>
                </a:solidFill>
              </a:rPr>
              <a:t>s</a:t>
            </a:r>
            <a:r>
              <a:rPr sz="1800" spc="-5" dirty="0">
                <a:solidFill>
                  <a:srgbClr val="0000FF"/>
                </a:solidFill>
              </a:rPr>
              <a:t> w</a:t>
            </a:r>
            <a:r>
              <a:rPr sz="1800" spc="-15" dirty="0">
                <a:solidFill>
                  <a:srgbClr val="0000FF"/>
                </a:solidFill>
              </a:rPr>
              <a:t>h</a:t>
            </a:r>
            <a:r>
              <a:rPr sz="1800" spc="-5" dirty="0">
                <a:solidFill>
                  <a:srgbClr val="0000FF"/>
                </a:solidFill>
              </a:rPr>
              <a:t>e</a:t>
            </a:r>
            <a:r>
              <a:rPr sz="1800" dirty="0">
                <a:solidFill>
                  <a:srgbClr val="0000FF"/>
                </a:solidFill>
              </a:rPr>
              <a:t>n</a:t>
            </a:r>
            <a:r>
              <a:rPr sz="1800" spc="-5" dirty="0">
                <a:solidFill>
                  <a:srgbClr val="0000FF"/>
                </a:solidFill>
              </a:rPr>
              <a:t> i</a:t>
            </a:r>
            <a:r>
              <a:rPr sz="1800" spc="-15" dirty="0">
                <a:solidFill>
                  <a:srgbClr val="0000FF"/>
                </a:solidFill>
              </a:rPr>
              <a:t>n</a:t>
            </a:r>
            <a:r>
              <a:rPr sz="1800" dirty="0">
                <a:solidFill>
                  <a:srgbClr val="0000FF"/>
                </a:solidFill>
              </a:rPr>
              <a:t>f</a:t>
            </a:r>
            <a:r>
              <a:rPr sz="1800" spc="-15" dirty="0">
                <a:solidFill>
                  <a:srgbClr val="0000FF"/>
                </a:solidFill>
              </a:rPr>
              <a:t>e</a:t>
            </a:r>
            <a:r>
              <a:rPr sz="1800" spc="-10" dirty="0">
                <a:solidFill>
                  <a:srgbClr val="0000FF"/>
                </a:solidFill>
              </a:rPr>
              <a:t>c</a:t>
            </a:r>
            <a:r>
              <a:rPr sz="1800" dirty="0">
                <a:solidFill>
                  <a:srgbClr val="0000FF"/>
                </a:solidFill>
              </a:rPr>
              <a:t>t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spc="-5" dirty="0">
                <a:solidFill>
                  <a:srgbClr val="0000FF"/>
                </a:solidFill>
              </a:rPr>
              <a:t>on </a:t>
            </a:r>
            <a:r>
              <a:rPr sz="1800" dirty="0">
                <a:solidFill>
                  <a:srgbClr val="0000FF"/>
                </a:solidFill>
              </a:rPr>
              <a:t>r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dirty="0">
                <a:solidFill>
                  <a:srgbClr val="0000FF"/>
                </a:solidFill>
              </a:rPr>
              <a:t>te</a:t>
            </a:r>
            <a:r>
              <a:rPr sz="1800" spc="-5" dirty="0">
                <a:solidFill>
                  <a:srgbClr val="0000FF"/>
                </a:solidFill>
              </a:rPr>
              <a:t> i</a:t>
            </a:r>
            <a:r>
              <a:rPr sz="1800" dirty="0">
                <a:solidFill>
                  <a:srgbClr val="0000FF"/>
                </a:solidFill>
              </a:rPr>
              <a:t>s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spc="-15" dirty="0">
                <a:solidFill>
                  <a:srgbClr val="0000FF"/>
                </a:solidFill>
              </a:rPr>
              <a:t>h</a:t>
            </a:r>
            <a:r>
              <a:rPr sz="1800" spc="-5" dirty="0">
                <a:solidFill>
                  <a:srgbClr val="0000FF"/>
                </a:solidFill>
              </a:rPr>
              <a:t>ig</a:t>
            </a:r>
            <a:r>
              <a:rPr sz="1800" dirty="0">
                <a:solidFill>
                  <a:srgbClr val="0000FF"/>
                </a:solidFill>
              </a:rPr>
              <a:t>h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→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so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ca</a:t>
            </a:r>
            <a:r>
              <a:rPr sz="1800" spc="-10" dirty="0">
                <a:solidFill>
                  <a:srgbClr val="0000FF"/>
                </a:solidFill>
              </a:rPr>
              <a:t>l</a:t>
            </a:r>
            <a:r>
              <a:rPr sz="1800" spc="-5" dirty="0">
                <a:solidFill>
                  <a:srgbClr val="0000FF"/>
                </a:solidFill>
              </a:rPr>
              <a:t>led </a:t>
            </a:r>
            <a:r>
              <a:rPr sz="1800" spc="-15" dirty="0">
                <a:solidFill>
                  <a:srgbClr val="0000FF"/>
                </a:solidFill>
              </a:rPr>
              <a:t>p</a:t>
            </a:r>
            <a:r>
              <a:rPr sz="1800" dirty="0">
                <a:solidFill>
                  <a:srgbClr val="0000FF"/>
                </a:solidFill>
              </a:rPr>
              <a:t>rop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spc="-5" dirty="0">
                <a:solidFill>
                  <a:srgbClr val="0000FF"/>
                </a:solidFill>
              </a:rPr>
              <a:t>gat</a:t>
            </a:r>
            <a:r>
              <a:rPr sz="1800" spc="-15" dirty="0">
                <a:solidFill>
                  <a:srgbClr val="0000FF"/>
                </a:solidFill>
              </a:rPr>
              <a:t>i</a:t>
            </a:r>
            <a:r>
              <a:rPr sz="1800" spc="-5" dirty="0">
                <a:solidFill>
                  <a:srgbClr val="0000FF"/>
                </a:solidFill>
              </a:rPr>
              <a:t>o</a:t>
            </a:r>
            <a:r>
              <a:rPr sz="1800" dirty="0">
                <a:solidFill>
                  <a:srgbClr val="0000FF"/>
                </a:solidFill>
              </a:rPr>
              <a:t>n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ratio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spc="1345" dirty="0">
                <a:solidFill>
                  <a:srgbClr val="0000FF"/>
                </a:solidFill>
                <a:latin typeface="Symbol"/>
                <a:cs typeface="Symbol"/>
              </a:rPr>
              <a:t></a:t>
            </a:r>
            <a:r>
              <a:rPr sz="1800" spc="0" dirty="0">
                <a:solidFill>
                  <a:srgbClr val="0000FF"/>
                </a:solidFill>
              </a:rPr>
              <a:t>/</a:t>
            </a:r>
            <a:r>
              <a:rPr sz="1800" spc="1520" dirty="0">
                <a:solidFill>
                  <a:srgbClr val="0000FF"/>
                </a:solidFill>
                <a:latin typeface="Symbol"/>
                <a:cs typeface="Symbol"/>
              </a:rPr>
              <a:t></a:t>
            </a:r>
            <a:r>
              <a:rPr sz="1800" spc="-5" dirty="0">
                <a:solidFill>
                  <a:srgbClr val="0000FF"/>
                </a:solidFill>
              </a:rPr>
              <a:t>.</a:t>
            </a:r>
            <a:endParaRPr sz="1800" dirty="0">
              <a:solidFill>
                <a:srgbClr val="0000FF"/>
              </a:solidFill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584700" marR="5080">
              <a:lnSpc>
                <a:spcPct val="93200"/>
              </a:lnSpc>
            </a:pPr>
            <a:r>
              <a:rPr sz="1800" spc="-10" dirty="0">
                <a:solidFill>
                  <a:srgbClr val="0000FF"/>
                </a:solidFill>
              </a:rPr>
              <a:t>H</a:t>
            </a:r>
            <a:r>
              <a:rPr sz="1800" spc="-5" dirty="0">
                <a:solidFill>
                  <a:srgbClr val="0000FF"/>
                </a:solidFill>
              </a:rPr>
              <a:t>ig</a:t>
            </a:r>
            <a:r>
              <a:rPr sz="1800" dirty="0">
                <a:solidFill>
                  <a:srgbClr val="0000FF"/>
                </a:solidFill>
              </a:rPr>
              <a:t>h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spc="-15" dirty="0">
                <a:solidFill>
                  <a:srgbClr val="0000FF"/>
                </a:solidFill>
              </a:rPr>
              <a:t>p</a:t>
            </a:r>
            <a:r>
              <a:rPr sz="1800" dirty="0">
                <a:solidFill>
                  <a:srgbClr val="0000FF"/>
                </a:solidFill>
              </a:rPr>
              <a:t>ro</a:t>
            </a:r>
            <a:r>
              <a:rPr sz="1800" spc="-15" dirty="0">
                <a:solidFill>
                  <a:srgbClr val="0000FF"/>
                </a:solidFill>
              </a:rPr>
              <a:t>p</a:t>
            </a:r>
            <a:r>
              <a:rPr sz="1800" spc="-5" dirty="0">
                <a:solidFill>
                  <a:srgbClr val="0000FF"/>
                </a:solidFill>
              </a:rPr>
              <a:t>ag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dirty="0">
                <a:solidFill>
                  <a:srgbClr val="0000FF"/>
                </a:solidFill>
              </a:rPr>
              <a:t>t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spc="-5" dirty="0">
                <a:solidFill>
                  <a:srgbClr val="0000FF"/>
                </a:solidFill>
              </a:rPr>
              <a:t>o</a:t>
            </a:r>
            <a:r>
              <a:rPr sz="1800" dirty="0">
                <a:solidFill>
                  <a:srgbClr val="0000FF"/>
                </a:solidFill>
              </a:rPr>
              <a:t>n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r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dirty="0">
                <a:solidFill>
                  <a:srgbClr val="0000FF"/>
                </a:solidFill>
              </a:rPr>
              <a:t>t</a:t>
            </a:r>
            <a:r>
              <a:rPr sz="1800" spc="-5" dirty="0">
                <a:solidFill>
                  <a:srgbClr val="0000FF"/>
                </a:solidFill>
              </a:rPr>
              <a:t>i</a:t>
            </a:r>
            <a:r>
              <a:rPr sz="1800" dirty="0">
                <a:solidFill>
                  <a:srgbClr val="0000FF"/>
                </a:solidFill>
              </a:rPr>
              <a:t>o</a:t>
            </a:r>
            <a:r>
              <a:rPr sz="1800" spc="-1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–</a:t>
            </a:r>
            <a:r>
              <a:rPr sz="1800" spc="-5" dirty="0">
                <a:solidFill>
                  <a:srgbClr val="0000FF"/>
                </a:solidFill>
              </a:rPr>
              <a:t> proc</a:t>
            </a:r>
            <a:r>
              <a:rPr sz="1800" spc="-15" dirty="0">
                <a:solidFill>
                  <a:srgbClr val="0000FF"/>
                </a:solidFill>
              </a:rPr>
              <a:t>e</a:t>
            </a:r>
            <a:r>
              <a:rPr sz="1800" dirty="0">
                <a:solidFill>
                  <a:srgbClr val="0000FF"/>
                </a:solidFill>
              </a:rPr>
              <a:t>ss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dirty="0">
                <a:solidFill>
                  <a:srgbClr val="0000FF"/>
                </a:solidFill>
              </a:rPr>
              <a:t>s mo</a:t>
            </a:r>
            <a:r>
              <a:rPr sz="1800" spc="-10" dirty="0">
                <a:solidFill>
                  <a:srgbClr val="0000FF"/>
                </a:solidFill>
              </a:rPr>
              <a:t>r</a:t>
            </a:r>
            <a:r>
              <a:rPr sz="1800" dirty="0">
                <a:solidFill>
                  <a:srgbClr val="0000FF"/>
                </a:solidFill>
              </a:rPr>
              <a:t>e</a:t>
            </a:r>
            <a:r>
              <a:rPr sz="1800" spc="-5" dirty="0">
                <a:solidFill>
                  <a:srgbClr val="0000FF"/>
                </a:solidFill>
              </a:rPr>
              <a:t> determ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spc="-5" dirty="0">
                <a:solidFill>
                  <a:srgbClr val="0000FF"/>
                </a:solidFill>
              </a:rPr>
              <a:t>ni</a:t>
            </a:r>
            <a:r>
              <a:rPr sz="1800" spc="-15" dirty="0">
                <a:solidFill>
                  <a:srgbClr val="0000FF"/>
                </a:solidFill>
              </a:rPr>
              <a:t>s</a:t>
            </a:r>
            <a:r>
              <a:rPr sz="1800" dirty="0">
                <a:solidFill>
                  <a:srgbClr val="0000FF"/>
                </a:solidFill>
              </a:rPr>
              <a:t>t</a:t>
            </a:r>
            <a:r>
              <a:rPr sz="1800" spc="-5" dirty="0">
                <a:solidFill>
                  <a:srgbClr val="0000FF"/>
                </a:solidFill>
              </a:rPr>
              <a:t>i</a:t>
            </a:r>
            <a:r>
              <a:rPr sz="1800" spc="-15" dirty="0">
                <a:solidFill>
                  <a:srgbClr val="0000FF"/>
                </a:solidFill>
              </a:rPr>
              <a:t>c</a:t>
            </a:r>
            <a:r>
              <a:rPr sz="1800" spc="-5" dirty="0">
                <a:solidFill>
                  <a:srgbClr val="0000FF"/>
                </a:solidFill>
              </a:rPr>
              <a:t>.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Low </a:t>
            </a:r>
            <a:r>
              <a:rPr sz="1800" spc="-15" dirty="0">
                <a:solidFill>
                  <a:srgbClr val="0000FF"/>
                </a:solidFill>
              </a:rPr>
              <a:t>p</a:t>
            </a:r>
            <a:r>
              <a:rPr sz="1800" dirty="0">
                <a:solidFill>
                  <a:srgbClr val="0000FF"/>
                </a:solidFill>
              </a:rPr>
              <a:t>rop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spc="-5" dirty="0">
                <a:solidFill>
                  <a:srgbClr val="0000FF"/>
                </a:solidFill>
              </a:rPr>
              <a:t>gat</a:t>
            </a:r>
            <a:r>
              <a:rPr sz="1800" spc="-15" dirty="0">
                <a:solidFill>
                  <a:srgbClr val="0000FF"/>
                </a:solidFill>
              </a:rPr>
              <a:t>i</a:t>
            </a:r>
            <a:r>
              <a:rPr sz="1800" spc="-5" dirty="0">
                <a:solidFill>
                  <a:srgbClr val="0000FF"/>
                </a:solidFill>
              </a:rPr>
              <a:t>o</a:t>
            </a:r>
            <a:r>
              <a:rPr sz="1800" dirty="0">
                <a:solidFill>
                  <a:srgbClr val="0000FF"/>
                </a:solidFill>
              </a:rPr>
              <a:t>n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ratio</a:t>
            </a:r>
            <a:r>
              <a:rPr sz="1800" spc="-10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–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spc="-15" dirty="0">
                <a:solidFill>
                  <a:srgbClr val="0000FF"/>
                </a:solidFill>
              </a:rPr>
              <a:t>p</a:t>
            </a:r>
            <a:r>
              <a:rPr sz="1800" dirty="0">
                <a:solidFill>
                  <a:srgbClr val="0000FF"/>
                </a:solidFill>
              </a:rPr>
              <a:t>roc</a:t>
            </a:r>
            <a:r>
              <a:rPr sz="1800" spc="-15" dirty="0">
                <a:solidFill>
                  <a:srgbClr val="0000FF"/>
                </a:solidFill>
              </a:rPr>
              <a:t>e</a:t>
            </a:r>
            <a:r>
              <a:rPr sz="1800" spc="5" dirty="0">
                <a:solidFill>
                  <a:srgbClr val="0000FF"/>
                </a:solidFill>
              </a:rPr>
              <a:t>s</a:t>
            </a:r>
            <a:r>
              <a:rPr sz="1800" dirty="0">
                <a:solidFill>
                  <a:srgbClr val="0000FF"/>
                </a:solidFill>
              </a:rPr>
              <a:t>s</a:t>
            </a:r>
            <a:r>
              <a:rPr sz="1800" spc="-5" dirty="0">
                <a:solidFill>
                  <a:srgbClr val="0000FF"/>
                </a:solidFill>
              </a:rPr>
              <a:t> is </a:t>
            </a:r>
            <a:r>
              <a:rPr sz="1800" dirty="0">
                <a:solidFill>
                  <a:srgbClr val="0000FF"/>
                </a:solidFill>
              </a:rPr>
              <a:t>mo</a:t>
            </a:r>
            <a:r>
              <a:rPr sz="1800" spc="-10" dirty="0">
                <a:solidFill>
                  <a:srgbClr val="0000FF"/>
                </a:solidFill>
              </a:rPr>
              <a:t>r</a:t>
            </a:r>
            <a:r>
              <a:rPr sz="1800" dirty="0">
                <a:solidFill>
                  <a:srgbClr val="0000FF"/>
                </a:solidFill>
              </a:rPr>
              <a:t>e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spc="5" dirty="0">
                <a:solidFill>
                  <a:srgbClr val="0000FF"/>
                </a:solidFill>
              </a:rPr>
              <a:t>s</a:t>
            </a:r>
            <a:r>
              <a:rPr sz="1800" spc="-10" dirty="0">
                <a:solidFill>
                  <a:srgbClr val="0000FF"/>
                </a:solidFill>
              </a:rPr>
              <a:t>t</a:t>
            </a:r>
            <a:r>
              <a:rPr sz="1800" spc="-25" dirty="0">
                <a:solidFill>
                  <a:srgbClr val="0000FF"/>
                </a:solidFill>
              </a:rPr>
              <a:t>o</a:t>
            </a:r>
            <a:r>
              <a:rPr sz="1800" spc="5" dirty="0">
                <a:solidFill>
                  <a:srgbClr val="0000FF"/>
                </a:solidFill>
              </a:rPr>
              <a:t>c</a:t>
            </a:r>
            <a:r>
              <a:rPr sz="1800" spc="-15" dirty="0">
                <a:solidFill>
                  <a:srgbClr val="0000FF"/>
                </a:solidFill>
              </a:rPr>
              <a:t>hastic.</a:t>
            </a:r>
            <a:endParaRPr sz="18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2931795">
              <a:lnSpc>
                <a:spcPct val="93300"/>
              </a:lnSpc>
            </a:pPr>
            <a:r>
              <a:rPr sz="1800" spc="-10" dirty="0">
                <a:solidFill>
                  <a:srgbClr val="0000FF"/>
                </a:solidFill>
              </a:rPr>
              <a:t>C</a:t>
            </a:r>
            <a:r>
              <a:rPr sz="1800" spc="-5" dirty="0">
                <a:solidFill>
                  <a:srgbClr val="0000FF"/>
                </a:solidFill>
              </a:rPr>
              <a:t>an</a:t>
            </a:r>
            <a:r>
              <a:rPr sz="1800" dirty="0">
                <a:solidFill>
                  <a:srgbClr val="0000FF"/>
                </a:solidFill>
              </a:rPr>
              <a:t>'</a:t>
            </a:r>
            <a:r>
              <a:rPr sz="1800" spc="-5" dirty="0">
                <a:solidFill>
                  <a:srgbClr val="0000FF"/>
                </a:solidFill>
              </a:rPr>
              <a:t>t exp</a:t>
            </a:r>
            <a:r>
              <a:rPr sz="1800" spc="-15" dirty="0">
                <a:solidFill>
                  <a:srgbClr val="0000FF"/>
                </a:solidFill>
              </a:rPr>
              <a:t>e</a:t>
            </a:r>
            <a:r>
              <a:rPr sz="1800" spc="-10" dirty="0">
                <a:solidFill>
                  <a:srgbClr val="0000FF"/>
                </a:solidFill>
              </a:rPr>
              <a:t>ct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10" dirty="0">
                <a:solidFill>
                  <a:srgbClr val="0000FF"/>
                </a:solidFill>
              </a:rPr>
              <a:t>to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f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spc="-5" dirty="0">
                <a:solidFill>
                  <a:srgbClr val="0000FF"/>
                </a:solidFill>
              </a:rPr>
              <a:t>n</a:t>
            </a:r>
            <a:r>
              <a:rPr sz="1800" dirty="0">
                <a:solidFill>
                  <a:srgbClr val="0000FF"/>
                </a:solidFill>
              </a:rPr>
              <a:t>d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a</a:t>
            </a:r>
            <a:r>
              <a:rPr sz="1800" spc="-5" dirty="0">
                <a:solidFill>
                  <a:srgbClr val="0000FF"/>
                </a:solidFill>
              </a:rPr>
              <a:t> n</a:t>
            </a:r>
            <a:r>
              <a:rPr sz="1800" spc="-15" dirty="0">
                <a:solidFill>
                  <a:srgbClr val="0000FF"/>
                </a:solidFill>
              </a:rPr>
              <a:t>e</a:t>
            </a:r>
            <a:r>
              <a:rPr sz="1800" spc="-5" dirty="0">
                <a:solidFill>
                  <a:srgbClr val="0000FF"/>
                </a:solidFill>
              </a:rPr>
              <a:t>e</a:t>
            </a:r>
            <a:r>
              <a:rPr sz="1800" spc="-15" dirty="0">
                <a:solidFill>
                  <a:srgbClr val="0000FF"/>
                </a:solidFill>
              </a:rPr>
              <a:t>d</a:t>
            </a:r>
            <a:r>
              <a:rPr sz="1800" spc="-5" dirty="0">
                <a:solidFill>
                  <a:srgbClr val="0000FF"/>
                </a:solidFill>
              </a:rPr>
              <a:t>l</a:t>
            </a:r>
            <a:r>
              <a:rPr sz="1800" dirty="0">
                <a:solidFill>
                  <a:srgbClr val="0000FF"/>
                </a:solidFill>
              </a:rPr>
              <a:t>e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dirty="0">
                <a:solidFill>
                  <a:srgbClr val="0000FF"/>
                </a:solidFill>
              </a:rPr>
              <a:t>n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a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15" dirty="0">
                <a:solidFill>
                  <a:srgbClr val="0000FF"/>
                </a:solidFill>
              </a:rPr>
              <a:t>h</a:t>
            </a:r>
            <a:r>
              <a:rPr sz="1800" spc="-5" dirty="0">
                <a:solidFill>
                  <a:srgbClr val="0000FF"/>
                </a:solidFill>
              </a:rPr>
              <a:t>aystac</a:t>
            </a:r>
            <a:r>
              <a:rPr sz="1800" dirty="0">
                <a:solidFill>
                  <a:srgbClr val="0000FF"/>
                </a:solidFill>
              </a:rPr>
              <a:t>k</a:t>
            </a:r>
            <a:r>
              <a:rPr sz="1800" spc="-5" dirty="0">
                <a:solidFill>
                  <a:srgbClr val="0000FF"/>
                </a:solidFill>
              </a:rPr>
              <a:t> w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dirty="0">
                <a:solidFill>
                  <a:srgbClr val="0000FF"/>
                </a:solidFill>
              </a:rPr>
              <a:t>th</a:t>
            </a:r>
            <a:r>
              <a:rPr sz="1800" spc="-5" dirty="0">
                <a:solidFill>
                  <a:srgbClr val="0000FF"/>
                </a:solidFill>
              </a:rPr>
              <a:t> few </a:t>
            </a:r>
            <a:r>
              <a:rPr sz="1800" dirty="0">
                <a:solidFill>
                  <a:srgbClr val="0000FF"/>
                </a:solidFill>
              </a:rPr>
              <a:t>me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dirty="0">
                <a:solidFill>
                  <a:srgbClr val="0000FF"/>
                </a:solidFill>
              </a:rPr>
              <a:t>sur</a:t>
            </a:r>
            <a:r>
              <a:rPr sz="1800" spc="-15" dirty="0">
                <a:solidFill>
                  <a:srgbClr val="0000FF"/>
                </a:solidFill>
              </a:rPr>
              <a:t>e</a:t>
            </a:r>
            <a:r>
              <a:rPr sz="1800" dirty="0">
                <a:solidFill>
                  <a:srgbClr val="0000FF"/>
                </a:solidFill>
              </a:rPr>
              <a:t>ment</a:t>
            </a:r>
            <a:r>
              <a:rPr sz="1800" spc="-5" dirty="0">
                <a:solidFill>
                  <a:srgbClr val="0000FF"/>
                </a:solidFill>
              </a:rPr>
              <a:t> p</a:t>
            </a:r>
            <a:r>
              <a:rPr sz="1800" spc="-15" dirty="0">
                <a:solidFill>
                  <a:srgbClr val="0000FF"/>
                </a:solidFill>
              </a:rPr>
              <a:t>oints</a:t>
            </a:r>
            <a:r>
              <a:rPr sz="1800" spc="-5" dirty="0">
                <a:solidFill>
                  <a:srgbClr val="0000FF"/>
                </a:solidFill>
              </a:rPr>
              <a:t>,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15" dirty="0">
                <a:solidFill>
                  <a:srgbClr val="0000FF"/>
                </a:solidFill>
              </a:rPr>
              <a:t>bu</a:t>
            </a:r>
            <a:r>
              <a:rPr sz="1800" spc="-5" dirty="0">
                <a:solidFill>
                  <a:srgbClr val="0000FF"/>
                </a:solidFill>
              </a:rPr>
              <a:t>t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sti</a:t>
            </a:r>
            <a:r>
              <a:rPr sz="1800" spc="-15" dirty="0">
                <a:solidFill>
                  <a:srgbClr val="0000FF"/>
                </a:solidFill>
              </a:rPr>
              <a:t>l</a:t>
            </a:r>
            <a:r>
              <a:rPr sz="1800" dirty="0">
                <a:solidFill>
                  <a:srgbClr val="0000FF"/>
                </a:solidFill>
              </a:rPr>
              <a:t>l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15" dirty="0">
                <a:solidFill>
                  <a:srgbClr val="0000FF"/>
                </a:solidFill>
              </a:rPr>
              <a:t>p</a:t>
            </a:r>
            <a:r>
              <a:rPr sz="1800" spc="-5" dirty="0">
                <a:solidFill>
                  <a:srgbClr val="0000FF"/>
                </a:solidFill>
              </a:rPr>
              <a:t>erform</a:t>
            </a:r>
            <a:r>
              <a:rPr sz="1800" dirty="0">
                <a:solidFill>
                  <a:srgbClr val="0000FF"/>
                </a:solidFill>
              </a:rPr>
              <a:t>s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re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dirty="0">
                <a:solidFill>
                  <a:srgbClr val="0000FF"/>
                </a:solidFill>
              </a:rPr>
              <a:t>son</a:t>
            </a:r>
            <a:r>
              <a:rPr sz="1800" spc="-15" dirty="0">
                <a:solidFill>
                  <a:srgbClr val="0000FF"/>
                </a:solidFill>
              </a:rPr>
              <a:t>a</a:t>
            </a:r>
            <a:r>
              <a:rPr sz="1800" spc="-5" dirty="0">
                <a:solidFill>
                  <a:srgbClr val="0000FF"/>
                </a:solidFill>
              </a:rPr>
              <a:t>b</a:t>
            </a:r>
            <a:r>
              <a:rPr sz="1800" spc="-10" dirty="0">
                <a:solidFill>
                  <a:srgbClr val="0000FF"/>
                </a:solidFill>
              </a:rPr>
              <a:t>l</a:t>
            </a:r>
            <a:r>
              <a:rPr sz="1800" dirty="0">
                <a:solidFill>
                  <a:srgbClr val="0000FF"/>
                </a:solidFill>
              </a:rPr>
              <a:t>y </a:t>
            </a:r>
            <a:r>
              <a:rPr sz="1800" spc="-10" dirty="0">
                <a:solidFill>
                  <a:srgbClr val="0000FF"/>
                </a:solidFill>
              </a:rPr>
              <a:t>w</a:t>
            </a:r>
            <a:r>
              <a:rPr sz="1800" spc="-5" dirty="0">
                <a:solidFill>
                  <a:srgbClr val="0000FF"/>
                </a:solidFill>
              </a:rPr>
              <a:t>el</a:t>
            </a:r>
            <a:r>
              <a:rPr sz="1800" dirty="0">
                <a:solidFill>
                  <a:srgbClr val="0000FF"/>
                </a:solidFill>
              </a:rPr>
              <a:t>l</a:t>
            </a:r>
            <a:r>
              <a:rPr sz="1800" spc="-5" dirty="0">
                <a:solidFill>
                  <a:srgbClr val="0000FF"/>
                </a:solidFill>
              </a:rPr>
              <a:t> </a:t>
            </a:r>
            <a:r>
              <a:rPr sz="1800" spc="-10" dirty="0">
                <a:solidFill>
                  <a:srgbClr val="0000FF"/>
                </a:solidFill>
              </a:rPr>
              <a:t>i</a:t>
            </a:r>
            <a:r>
              <a:rPr sz="1800" spc="-5" dirty="0">
                <a:solidFill>
                  <a:srgbClr val="0000FF"/>
                </a:solidFill>
              </a:rPr>
              <a:t>f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dirty="0">
                <a:solidFill>
                  <a:srgbClr val="0000FF"/>
                </a:solidFill>
              </a:rPr>
              <a:t>t</a:t>
            </a:r>
            <a:r>
              <a:rPr sz="1800" spc="-15" dirty="0">
                <a:solidFill>
                  <a:srgbClr val="0000FF"/>
                </a:solidFill>
              </a:rPr>
              <a:t>h</a:t>
            </a:r>
            <a:r>
              <a:rPr sz="1800" dirty="0">
                <a:solidFill>
                  <a:srgbClr val="0000FF"/>
                </a:solidFill>
              </a:rPr>
              <a:t>e</a:t>
            </a:r>
            <a:r>
              <a:rPr sz="1800" spc="-5" dirty="0">
                <a:solidFill>
                  <a:srgbClr val="0000FF"/>
                </a:solidFill>
              </a:rPr>
              <a:t> pr</a:t>
            </a:r>
            <a:r>
              <a:rPr sz="1800" spc="-15" dirty="0">
                <a:solidFill>
                  <a:srgbClr val="0000FF"/>
                </a:solidFill>
              </a:rPr>
              <a:t>o</a:t>
            </a:r>
            <a:r>
              <a:rPr sz="1800" dirty="0">
                <a:solidFill>
                  <a:srgbClr val="0000FF"/>
                </a:solidFill>
              </a:rPr>
              <a:t>cess</a:t>
            </a:r>
            <a:r>
              <a:rPr sz="1800" spc="-5" dirty="0">
                <a:solidFill>
                  <a:srgbClr val="0000FF"/>
                </a:solidFill>
              </a:rPr>
              <a:t> is</a:t>
            </a:r>
            <a:r>
              <a:rPr sz="1800" spc="-15" dirty="0">
                <a:solidFill>
                  <a:srgbClr val="0000FF"/>
                </a:solidFill>
              </a:rPr>
              <a:t>n</a:t>
            </a:r>
            <a:r>
              <a:rPr sz="1800" spc="-5" dirty="0">
                <a:solidFill>
                  <a:srgbClr val="0000FF"/>
                </a:solidFill>
              </a:rPr>
              <a:t>'t</a:t>
            </a:r>
            <a:r>
              <a:rPr sz="1800" spc="5" dirty="0">
                <a:solidFill>
                  <a:srgbClr val="0000FF"/>
                </a:solidFill>
              </a:rPr>
              <a:t> </a:t>
            </a:r>
            <a:r>
              <a:rPr sz="1800" spc="-5" dirty="0">
                <a:solidFill>
                  <a:srgbClr val="0000FF"/>
                </a:solidFill>
              </a:rPr>
              <a:t>to</a:t>
            </a:r>
            <a:r>
              <a:rPr sz="1800" dirty="0">
                <a:solidFill>
                  <a:srgbClr val="0000FF"/>
                </a:solidFill>
              </a:rPr>
              <a:t>o ra</a:t>
            </a:r>
            <a:r>
              <a:rPr sz="1800" spc="-15" dirty="0">
                <a:solidFill>
                  <a:srgbClr val="0000FF"/>
                </a:solidFill>
              </a:rPr>
              <a:t>n</a:t>
            </a:r>
            <a:r>
              <a:rPr sz="1800" spc="-5" dirty="0">
                <a:solidFill>
                  <a:srgbClr val="0000FF"/>
                </a:solidFill>
              </a:rPr>
              <a:t>do</a:t>
            </a:r>
            <a:r>
              <a:rPr sz="1800" spc="-10" dirty="0">
                <a:solidFill>
                  <a:srgbClr val="0000FF"/>
                </a:solidFill>
              </a:rPr>
              <a:t>m</a:t>
            </a:r>
            <a:r>
              <a:rPr sz="1800" spc="-5" dirty="0">
                <a:solidFill>
                  <a:srgbClr val="0000FF"/>
                </a:solidFill>
              </a:rPr>
              <a:t>.</a:t>
            </a:r>
            <a:endParaRPr sz="1800" dirty="0">
              <a:solidFill>
                <a:srgbClr val="0000FF"/>
              </a:solidFill>
            </a:endParaRPr>
          </a:p>
          <a:p>
            <a:pPr marL="12700" marR="3022600">
              <a:lnSpc>
                <a:spcPct val="92400"/>
              </a:lnSpc>
              <a:spcBef>
                <a:spcPts val="1605"/>
              </a:spcBef>
            </a:pP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ote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: b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nt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show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rac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says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obser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ver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ow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ual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sou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ce,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accurac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 is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qua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dens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 o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1429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P</a:t>
            </a:r>
            <a:r>
              <a:rPr spc="5" dirty="0">
                <a:solidFill>
                  <a:srgbClr val="C00000"/>
                </a:solidFill>
              </a:rPr>
              <a:t>l</a:t>
            </a:r>
            <a:r>
              <a:rPr spc="-5" dirty="0">
                <a:solidFill>
                  <a:srgbClr val="C00000"/>
                </a:solidFill>
              </a:rPr>
              <a:t>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00808"/>
            <a:ext cx="6397625" cy="3313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SzPct val="43750"/>
              <a:buFont typeface="Cambria"/>
              <a:buChar char="●"/>
              <a:tabLst>
                <a:tab pos="228600" algn="l"/>
              </a:tabLst>
            </a:pP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g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oces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d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ur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52"/>
              </a:spcBef>
              <a:buFont typeface="Cambria"/>
              <a:buChar char="●"/>
            </a:pPr>
            <a:endParaRPr sz="28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SzPct val="43750"/>
              <a:buFont typeface="Cambria"/>
              <a:buChar char="●"/>
              <a:tabLst>
                <a:tab pos="228600" algn="l"/>
              </a:tabLst>
            </a:pP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sea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rch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ne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tw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Cambria"/>
              <a:buChar char="●"/>
            </a:pPr>
            <a:endParaRPr sz="29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SzPct val="43750"/>
              <a:buFont typeface="Cambria"/>
              <a:buChar char="●"/>
              <a:tabLst>
                <a:tab pos="228600" algn="l"/>
              </a:tabLst>
            </a:pP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to-</a:t>
            </a:r>
            <a:r>
              <a:rPr sz="3200" spc="-3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3200" spc="-204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3200" spc="-20" dirty="0">
                <a:solidFill>
                  <a:srgbClr val="0000FF"/>
                </a:solidFill>
                <a:latin typeface="Arial"/>
                <a:cs typeface="Arial"/>
              </a:rPr>
              <a:t>ette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lg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rithm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Cambria"/>
              <a:buChar char="●"/>
            </a:pPr>
            <a:endParaRPr sz="29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SzPct val="43750"/>
              <a:buFont typeface="Cambria"/>
              <a:buChar char="●"/>
              <a:tabLst>
                <a:tab pos="228600" algn="l"/>
              </a:tabLst>
            </a:pP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yon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bas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meth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ds</a:t>
            </a:r>
            <a:endParaRPr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067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B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y</a:t>
            </a:r>
            <a:r>
              <a:rPr spc="-5" dirty="0">
                <a:solidFill>
                  <a:srgbClr val="C00000"/>
                </a:solidFill>
              </a:rPr>
              <a:t>on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ba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dirty="0">
                <a:solidFill>
                  <a:srgbClr val="C00000"/>
                </a:solidFill>
              </a:rPr>
              <a:t>c 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890426"/>
            <a:ext cx="363092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hat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can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1869" y="264983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7769" y="2569876"/>
            <a:ext cx="7049134" cy="168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6890">
              <a:lnSpc>
                <a:spcPts val="2670"/>
              </a:lnSpc>
            </a:pP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ste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use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t'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s s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(</a:t>
            </a:r>
            <a:r>
              <a:rPr sz="2400" spc="45" dirty="0">
                <a:solidFill>
                  <a:srgbClr val="009900"/>
                </a:solidFill>
                <a:latin typeface="Arial"/>
                <a:cs typeface="Arial"/>
              </a:rPr>
              <a:t>N</a:t>
            </a:r>
            <a:r>
              <a:rPr sz="2025" spc="30" baseline="32921" dirty="0">
                <a:solidFill>
                  <a:srgbClr val="009900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)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rs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) </a:t>
            </a: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on't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ap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pr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wi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h a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 t</a:t>
            </a:r>
            <a:r>
              <a:rPr sz="2400" spc="5" dirty="0">
                <a:solidFill>
                  <a:srgbClr val="CC99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12700" marR="2087245">
              <a:lnSpc>
                <a:spcPts val="2680"/>
              </a:lnSpc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se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 o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r d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bu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 th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 no</a:t>
            </a:r>
            <a:r>
              <a:rPr sz="2400" spc="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l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dapt</a:t>
            </a:r>
            <a:r>
              <a:rPr sz="2400" spc="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ect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d,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ght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ed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 n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rk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615"/>
              </a:lnSpc>
            </a:pP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dirty="0">
                <a:latin typeface="Arial"/>
                <a:cs typeface="Arial"/>
              </a:rPr>
              <a:t> 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urce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 y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ob</a:t>
            </a:r>
            <a:r>
              <a:rPr sz="2400" dirty="0">
                <a:latin typeface="Arial"/>
                <a:cs typeface="Arial"/>
              </a:rPr>
              <a:t>serv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869" y="298892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33292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366837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869" y="400873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3310" y="4775644"/>
            <a:ext cx="4258945" cy="113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z="1600" spc="-5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ote:</a:t>
            </a:r>
            <a:endParaRPr sz="1600" dirty="0">
              <a:latin typeface="Arial"/>
              <a:cs typeface="Arial"/>
            </a:endParaRPr>
          </a:p>
          <a:p>
            <a:pPr marL="469900" marR="5080">
              <a:lnSpc>
                <a:spcPts val="1780"/>
              </a:lnSpc>
              <a:spcBef>
                <a:spcPts val="100"/>
              </a:spcBef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re</a:t>
            </a:r>
            <a:r>
              <a:rPr sz="160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" dirty="0">
                <a:latin typeface="Arial"/>
                <a:cs typeface="Arial"/>
              </a:rPr>
              <a:t> no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at</a:t>
            </a:r>
            <a:r>
              <a:rPr sz="1600" spc="-5" dirty="0">
                <a:latin typeface="Arial"/>
                <a:cs typeface="Arial"/>
              </a:rPr>
              <a:t>tem</a:t>
            </a:r>
            <a:r>
              <a:rPr sz="1600" spc="-15" dirty="0">
                <a:latin typeface="Arial"/>
                <a:cs typeface="Arial"/>
              </a:rPr>
              <a:t>pt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o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don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, ha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d 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lve </a:t>
            </a:r>
            <a:r>
              <a:rPr sz="1600" dirty="0">
                <a:solidFill>
                  <a:srgbClr val="CC9900"/>
                </a:solidFill>
                <a:latin typeface="Arial"/>
                <a:cs typeface="Arial"/>
              </a:rPr>
              <a:t>yell</a:t>
            </a:r>
            <a:r>
              <a:rPr sz="1600" spc="-5" dirty="0">
                <a:solidFill>
                  <a:srgbClr val="CC99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CC9900"/>
                </a:solidFill>
                <a:latin typeface="Arial"/>
                <a:cs typeface="Arial"/>
              </a:rPr>
              <a:t>w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ly </a:t>
            </a:r>
            <a:r>
              <a:rPr sz="1600" spc="-5" dirty="0">
                <a:latin typeface="Arial"/>
                <a:cs typeface="Arial"/>
              </a:rPr>
              <a:t>app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x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 do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e</a:t>
            </a:r>
          </a:p>
          <a:p>
            <a:pPr marL="469900">
              <a:lnSpc>
                <a:spcPts val="1675"/>
              </a:lnSpc>
            </a:pP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gr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9900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one</a:t>
            </a:r>
            <a:endParaRPr sz="1600" dirty="0">
              <a:latin typeface="Arial"/>
              <a:cs typeface="Arial"/>
            </a:endParaRPr>
          </a:p>
          <a:p>
            <a:pPr marL="469900">
              <a:lnSpc>
                <a:spcPts val="1850"/>
              </a:lnSpc>
            </a:pPr>
            <a:r>
              <a:rPr sz="1600" spc="-5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ac</a:t>
            </a:r>
            <a:r>
              <a:rPr sz="1600" dirty="0">
                <a:latin typeface="Arial"/>
                <a:cs typeface="Arial"/>
              </a:rPr>
              <a:t>k –</a:t>
            </a:r>
            <a:r>
              <a:rPr sz="1600" spc="-5" dirty="0">
                <a:latin typeface="Arial"/>
                <a:cs typeface="Arial"/>
              </a:rPr>
              <a:t> un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nve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gat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067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B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y</a:t>
            </a:r>
            <a:r>
              <a:rPr spc="-5" dirty="0">
                <a:solidFill>
                  <a:srgbClr val="C00000"/>
                </a:solidFill>
              </a:rPr>
              <a:t>on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ba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dirty="0">
                <a:solidFill>
                  <a:srgbClr val="C00000"/>
                </a:solidFill>
              </a:rPr>
              <a:t>c 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890426"/>
            <a:ext cx="6536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ste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use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t'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s s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(</a:t>
            </a:r>
            <a:r>
              <a:rPr sz="2400" spc="45" dirty="0">
                <a:solidFill>
                  <a:srgbClr val="009900"/>
                </a:solidFill>
                <a:latin typeface="Arial"/>
                <a:cs typeface="Arial"/>
              </a:rPr>
              <a:t>N</a:t>
            </a:r>
            <a:r>
              <a:rPr sz="2025" spc="30" baseline="32921" dirty="0">
                <a:solidFill>
                  <a:srgbClr val="009900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)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rs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869" y="2615112"/>
            <a:ext cx="2773680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O(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·(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575" spc="-15" baseline="31746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)),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etwor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num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rs.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~N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O(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575" spc="-30" baseline="31746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!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4992552"/>
            <a:ext cx="433324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aus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5504362"/>
            <a:ext cx="7693659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  <a:buFont typeface="Arial"/>
              <a:buChar char="-"/>
              <a:tabLst>
                <a:tab pos="15240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ntia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rge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umb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server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uir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rge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tre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matrix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per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-"/>
            </a:pPr>
            <a:endParaRPr sz="15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on: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51765" indent="-139065">
              <a:lnSpc>
                <a:spcPts val="2020"/>
              </a:lnSpc>
              <a:buFont typeface="Arial"/>
              <a:buChar char="-"/>
              <a:tabLst>
                <a:tab pos="15240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gr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rad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mits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score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for)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51765" indent="-139065">
              <a:lnSpc>
                <a:spcPts val="2090"/>
              </a:lnSpc>
              <a:buFont typeface="Arial"/>
              <a:buChar char="-"/>
              <a:tabLst>
                <a:tab pos="15240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sest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(sm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rival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8" name="object 8"/>
          <p:cNvSpPr/>
          <p:nvPr/>
        </p:nvSpPr>
        <p:spPr>
          <a:xfrm>
            <a:off x="4331970" y="2580639"/>
            <a:ext cx="3257550" cy="2357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852159" y="326644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832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797550" y="3108960"/>
            <a:ext cx="109220" cy="165100"/>
          </a:xfrm>
          <a:custGeom>
            <a:avLst/>
            <a:gdLst/>
            <a:ahLst/>
            <a:cxnLst/>
            <a:rect l="l" t="t" r="r" b="b"/>
            <a:pathLst>
              <a:path w="109220" h="165100">
                <a:moveTo>
                  <a:pt x="54610" y="0"/>
                </a:moveTo>
                <a:lnTo>
                  <a:pt x="0" y="165100"/>
                </a:lnTo>
                <a:lnTo>
                  <a:pt x="109220" y="165100"/>
                </a:lnTo>
                <a:lnTo>
                  <a:pt x="5461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797550" y="4224020"/>
            <a:ext cx="109220" cy="165100"/>
          </a:xfrm>
          <a:custGeom>
            <a:avLst/>
            <a:gdLst/>
            <a:ahLst/>
            <a:cxnLst/>
            <a:rect l="l" t="t" r="r" b="b"/>
            <a:pathLst>
              <a:path w="109220" h="165100">
                <a:moveTo>
                  <a:pt x="109220" y="0"/>
                </a:moveTo>
                <a:lnTo>
                  <a:pt x="0" y="0"/>
                </a:lnTo>
                <a:lnTo>
                  <a:pt x="54610" y="165099"/>
                </a:lnTo>
                <a:lnTo>
                  <a:pt x="10922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929629" y="3158934"/>
            <a:ext cx="229743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sz="1600" spc="-5" dirty="0">
                <a:latin typeface="Arial"/>
                <a:cs typeface="Arial"/>
              </a:rPr>
              <a:t>poss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5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mak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780"/>
              </a:lnSpc>
              <a:spcBef>
                <a:spcPts val="105"/>
              </a:spcBef>
            </a:pPr>
            <a:r>
              <a:rPr sz="1600" spc="-15" dirty="0">
                <a:latin typeface="Arial"/>
                <a:cs typeface="Arial"/>
              </a:rPr>
              <a:t>~</a:t>
            </a:r>
            <a:r>
              <a:rPr sz="1600" spc="-5" dirty="0">
                <a:latin typeface="Arial"/>
                <a:cs typeface="Arial"/>
              </a:rPr>
              <a:t>1000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s 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 f</a:t>
            </a:r>
            <a:r>
              <a:rPr sz="1600" spc="-5" dirty="0">
                <a:latin typeface="Arial"/>
                <a:cs typeface="Arial"/>
              </a:rPr>
              <a:t>or networ</a:t>
            </a:r>
            <a:r>
              <a:rPr sz="1600" dirty="0">
                <a:latin typeface="Arial"/>
                <a:cs typeface="Arial"/>
              </a:rPr>
              <a:t>ks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 </a:t>
            </a:r>
            <a:r>
              <a:rPr sz="1600" spc="-15" dirty="0">
                <a:latin typeface="Arial"/>
                <a:cs typeface="Arial"/>
              </a:rPr>
              <a:t>~</a:t>
            </a:r>
            <a:r>
              <a:rPr sz="1600" spc="-5" dirty="0">
                <a:latin typeface="Arial"/>
                <a:cs typeface="Arial"/>
              </a:rPr>
              <a:t>100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des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58430" y="4073333"/>
            <a:ext cx="1877060" cy="113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2600"/>
              </a:lnSpc>
            </a:pP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eas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le</a:t>
            </a:r>
            <a:r>
              <a:rPr sz="1600" spc="-5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calcul</a:t>
            </a:r>
            <a:r>
              <a:rPr sz="1600" spc="-15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networ</a:t>
            </a:r>
            <a:r>
              <a:rPr sz="1600" spc="5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 even m</a:t>
            </a:r>
            <a:r>
              <a:rPr sz="1600" dirty="0">
                <a:latin typeface="Arial"/>
                <a:cs typeface="Arial"/>
              </a:rPr>
              <a:t>illi</a:t>
            </a:r>
            <a:r>
              <a:rPr sz="1600" spc="-5" dirty="0">
                <a:latin typeface="Arial"/>
                <a:cs typeface="Arial"/>
              </a:rPr>
              <a:t>on</a:t>
            </a:r>
            <a:r>
              <a:rPr sz="1600" dirty="0">
                <a:latin typeface="Arial"/>
                <a:cs typeface="Arial"/>
              </a:rPr>
              <a:t>s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 no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es (w</a:t>
            </a:r>
            <a:r>
              <a:rPr sz="1600" dirty="0">
                <a:latin typeface="Arial"/>
                <a:cs typeface="Arial"/>
              </a:rPr>
              <a:t>ill</a:t>
            </a:r>
            <a:r>
              <a:rPr sz="1600" spc="-5" dirty="0">
                <a:latin typeface="Arial"/>
                <a:cs typeface="Arial"/>
              </a:rPr>
              <a:t> no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ak</a:t>
            </a:r>
            <a:r>
              <a:rPr sz="1600" dirty="0">
                <a:latin typeface="Arial"/>
                <a:cs typeface="Arial"/>
              </a:rPr>
              <a:t>e 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-5" dirty="0">
                <a:latin typeface="Arial"/>
                <a:cs typeface="Arial"/>
              </a:rPr>
              <a:t>000 </a:t>
            </a:r>
            <a:r>
              <a:rPr sz="1600" dirty="0">
                <a:latin typeface="Arial"/>
                <a:cs typeface="Arial"/>
              </a:rPr>
              <a:t>yea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s)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067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B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y</a:t>
            </a:r>
            <a:r>
              <a:rPr spc="-5" dirty="0">
                <a:solidFill>
                  <a:srgbClr val="C00000"/>
                </a:solidFill>
              </a:rPr>
              <a:t>on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ba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dirty="0">
                <a:solidFill>
                  <a:srgbClr val="C00000"/>
                </a:solidFill>
              </a:rPr>
              <a:t>c 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9370" y="2468879"/>
            <a:ext cx="5660389" cy="2729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207769" y="1890426"/>
            <a:ext cx="8557895" cy="848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k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ste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(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use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t'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s s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(</a:t>
            </a:r>
            <a:r>
              <a:rPr sz="2400" spc="45" dirty="0">
                <a:solidFill>
                  <a:srgbClr val="009900"/>
                </a:solidFill>
                <a:latin typeface="Arial"/>
                <a:cs typeface="Arial"/>
              </a:rPr>
              <a:t>N</a:t>
            </a:r>
            <a:r>
              <a:rPr sz="2025" spc="30" baseline="32921" dirty="0">
                <a:solidFill>
                  <a:srgbClr val="009900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)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rs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6471920" marR="5080">
              <a:lnSpc>
                <a:spcPts val="1570"/>
              </a:lnSpc>
              <a:spcBef>
                <a:spcPts val="960"/>
              </a:spcBef>
            </a:pP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nl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 ob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rs 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ake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 a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spc="-5" dirty="0">
                <a:latin typeface="Arial"/>
                <a:cs typeface="Arial"/>
              </a:rPr>
              <a:t>oun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een)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429" y="4987995"/>
            <a:ext cx="200660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70"/>
              </a:lnSpc>
            </a:pPr>
            <a:r>
              <a:rPr sz="1400" spc="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al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node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re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al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ul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1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spc="-5" dirty="0">
                <a:latin typeface="Arial"/>
                <a:cs typeface="Arial"/>
              </a:rPr>
              <a:t>onl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pin</a:t>
            </a:r>
            <a:r>
              <a:rPr sz="1400" spc="5" dirty="0">
                <a:latin typeface="Arial"/>
                <a:cs typeface="Arial"/>
              </a:rPr>
              <a:t>k</a:t>
            </a:r>
            <a:r>
              <a:rPr sz="1400" spc="0" dirty="0">
                <a:latin typeface="Arial"/>
                <a:cs typeface="Arial"/>
              </a:rPr>
              <a:t>/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d)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990" y="2706552"/>
            <a:ext cx="2839085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on: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marR="5080">
              <a:lnSpc>
                <a:spcPts val="2020"/>
              </a:lnSpc>
              <a:spcBef>
                <a:spcPts val="105"/>
              </a:spcBef>
              <a:buFont typeface="Arial"/>
              <a:buChar char="-"/>
              <a:tabLst>
                <a:tab pos="15240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gr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rad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mits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r)</a:t>
            </a:r>
          </a:p>
          <a:p>
            <a:pPr marL="151765" indent="-139065">
              <a:lnSpc>
                <a:spcPts val="1895"/>
              </a:lnSpc>
              <a:buFont typeface="Arial"/>
              <a:buChar char="-"/>
              <a:tabLst>
                <a:tab pos="15240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sest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(sm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marR="307340">
              <a:lnSpc>
                <a:spcPts val="2010"/>
              </a:lnSpc>
              <a:spcBef>
                <a:spcPts val="120"/>
              </a:spcBef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val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 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8990" y="4498521"/>
            <a:ext cx="285369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ote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racy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ecre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mo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situat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ons,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etime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ev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eas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!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990" y="6359333"/>
            <a:ext cx="731202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80"/>
              </a:lnSpc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R.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X.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Lu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K.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ki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.K.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zy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ń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ki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J.</a:t>
            </a:r>
            <a:r>
              <a:rPr sz="1600" spc="-2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ł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st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“</a:t>
            </a:r>
            <a:r>
              <a:rPr sz="1600" spc="-2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as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 an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ac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rat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e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det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ec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sp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rea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sou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in l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rg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mp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x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networ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”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ci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ent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ic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por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2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08 (2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18),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: 1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.1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38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/s41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98-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18-2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546-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8990" y="5730906"/>
            <a:ext cx="53886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Gra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ent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hoo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go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067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B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y</a:t>
            </a:r>
            <a:r>
              <a:rPr spc="-5" dirty="0">
                <a:solidFill>
                  <a:srgbClr val="C00000"/>
                </a:solidFill>
              </a:rPr>
              <a:t>on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ba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dirty="0">
                <a:solidFill>
                  <a:srgbClr val="C00000"/>
                </a:solidFill>
              </a:rPr>
              <a:t>c 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890426"/>
            <a:ext cx="39763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on't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ap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pr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wi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h a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 t</a:t>
            </a:r>
            <a:r>
              <a:rPr sz="2400" spc="5" dirty="0">
                <a:solidFill>
                  <a:srgbClr val="CC99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8270" y="4774112"/>
            <a:ext cx="18459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=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n(A+B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C+D)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1769" y="492725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2350" y="5195930"/>
            <a:ext cx="456311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35" dirty="0">
                <a:latin typeface="Symbol"/>
                <a:cs typeface="Symbol"/>
              </a:rPr>
              <a:t>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45" dirty="0">
                <a:latin typeface="Symbol"/>
                <a:cs typeface="Symbol"/>
              </a:rPr>
              <a:t></a:t>
            </a:r>
            <a:r>
              <a:rPr sz="1800" spc="-10" dirty="0">
                <a:latin typeface="Arial"/>
                <a:cs typeface="Arial"/>
              </a:rPr>
              <a:t>=</a:t>
            </a:r>
            <a:r>
              <a:rPr sz="1800" spc="35" dirty="0">
                <a:latin typeface="Symbol"/>
                <a:cs typeface="Symbol"/>
              </a:rPr>
              <a:t>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(A+</a:t>
            </a:r>
            <a:r>
              <a:rPr sz="1800" spc="-2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C+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45" dirty="0">
                <a:latin typeface="Symbol"/>
                <a:cs typeface="Symbol"/>
              </a:rPr>
              <a:t></a:t>
            </a:r>
            <a:r>
              <a:rPr sz="1800" spc="5" dirty="0">
                <a:latin typeface="Symbol"/>
                <a:cs typeface="Symbol"/>
              </a:rPr>
              <a:t>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n(</a:t>
            </a:r>
            <a:r>
              <a:rPr sz="1800" spc="45" dirty="0">
                <a:latin typeface="Symbol"/>
                <a:cs typeface="Symbol"/>
              </a:rPr>
              <a:t></a:t>
            </a:r>
            <a:r>
              <a:rPr sz="1800" spc="-3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+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45" dirty="0">
                <a:latin typeface="Symbol"/>
                <a:cs typeface="Symbol"/>
              </a:rPr>
              <a:t>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spc="45" dirty="0">
                <a:latin typeface="Symbol"/>
                <a:cs typeface="Symbol"/>
              </a:rPr>
              <a:t></a:t>
            </a:r>
            <a:r>
              <a:rPr sz="1800" spc="-5" dirty="0">
                <a:latin typeface="Arial"/>
                <a:cs typeface="Arial"/>
              </a:rPr>
              <a:t>C+D</a:t>
            </a:r>
            <a:r>
              <a:rPr sz="1800" spc="35" dirty="0">
                <a:latin typeface="Symbol"/>
                <a:cs typeface="Symbol"/>
              </a:rPr>
              <a:t></a:t>
            </a:r>
            <a:r>
              <a:rPr sz="1800" spc="-10" dirty="0">
                <a:latin typeface="Arial"/>
                <a:cs typeface="Arial"/>
              </a:rPr>
              <a:t>)=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1345" dirty="0">
                <a:latin typeface="Symbol"/>
                <a:cs typeface="Symbol"/>
              </a:rPr>
              <a:t></a:t>
            </a:r>
            <a:endParaRPr sz="18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7129" y="53514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9307" y="5863329"/>
            <a:ext cx="472821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mum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ID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om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tha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vari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0430" y="5725342"/>
            <a:ext cx="3422015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tip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ken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nto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ating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ecte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μ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Issu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(wh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 ch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nim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3310" y="2523672"/>
            <a:ext cx="399351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tip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ha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ngth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5839" y="3199129"/>
            <a:ext cx="3017520" cy="221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367644" y="1805294"/>
            <a:ext cx="3864260" cy="2612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459220" y="2731166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89600" y="4276756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58509" y="4481025"/>
            <a:ext cx="12382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20000" y="3688746"/>
            <a:ext cx="9137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0885" algn="l"/>
              </a:tabLst>
            </a:pPr>
            <a:r>
              <a:rPr sz="2400" dirty="0">
                <a:latin typeface="Arial"/>
                <a:cs typeface="Arial"/>
              </a:rPr>
              <a:t>D	o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09000" y="3893015"/>
            <a:ext cx="12382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5" dirty="0">
                <a:latin typeface="Arial"/>
                <a:cs typeface="Arial"/>
              </a:rPr>
              <a:t>1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33459" y="1553876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802369" y="1758145"/>
            <a:ext cx="12382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84340" y="3291235"/>
            <a:ext cx="2457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194550" y="2559716"/>
            <a:ext cx="229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79740" y="3016916"/>
            <a:ext cx="229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067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B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y</a:t>
            </a:r>
            <a:r>
              <a:rPr spc="-5" dirty="0">
                <a:solidFill>
                  <a:srgbClr val="C00000"/>
                </a:solidFill>
              </a:rPr>
              <a:t>on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ba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dirty="0">
                <a:solidFill>
                  <a:srgbClr val="C00000"/>
                </a:solidFill>
              </a:rPr>
              <a:t>c 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890426"/>
            <a:ext cx="39763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on't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ap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pr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ma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9900"/>
                </a:solidFill>
                <a:latin typeface="Arial"/>
                <a:cs typeface="Arial"/>
              </a:rPr>
              <a:t>wi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h a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 t</a:t>
            </a:r>
            <a:r>
              <a:rPr sz="2400" spc="5" dirty="0">
                <a:solidFill>
                  <a:srgbClr val="CC99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C9900"/>
                </a:solid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310" y="2340792"/>
            <a:ext cx="3573779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exac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lytic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ol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ly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ppr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ximat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 p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ssi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3310" y="3107872"/>
            <a:ext cx="4013835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an: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marR="5080">
              <a:lnSpc>
                <a:spcPts val="2010"/>
              </a:lnSpc>
              <a:spcBef>
                <a:spcPts val="120"/>
              </a:spcBef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Exa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corr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late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ai</a:t>
            </a:r>
            <a:r>
              <a:rPr sz="1800" spc="-1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8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un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orre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ated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3310" y="4388032"/>
            <a:ext cx="3938270" cy="1824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209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ovar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ce: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93300"/>
              </a:lnSpc>
              <a:spcBef>
                <a:spcPts val="75"/>
              </a:spcBef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rob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(EPP)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–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ssume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ovar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sets.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algn="just">
              <a:lnSpc>
                <a:spcPts val="1939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rob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(E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assume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marR="298450">
              <a:lnSpc>
                <a:spcPts val="2010"/>
              </a:lnSpc>
              <a:spcBef>
                <a:spcPts val="12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nk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67644" y="1805294"/>
            <a:ext cx="3876060" cy="2608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451600" y="2729896"/>
            <a:ext cx="1778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33720" y="4272946"/>
            <a:ext cx="29400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2400" dirty="0">
                <a:latin typeface="Arial"/>
                <a:cs typeface="Arial"/>
              </a:rPr>
              <a:t>o</a:t>
            </a:r>
          </a:p>
          <a:p>
            <a:pPr marL="182245">
              <a:lnSpc>
                <a:spcPts val="1135"/>
              </a:lnSpc>
            </a:pPr>
            <a:r>
              <a:rPr sz="1400" spc="-10" dirty="0"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4319" y="3409346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33230" y="3613615"/>
            <a:ext cx="12382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5" dirty="0">
                <a:latin typeface="Arial"/>
                <a:cs typeface="Arial"/>
              </a:rPr>
              <a:t>1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2669" y="1555146"/>
            <a:ext cx="194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31580" y="1759415"/>
            <a:ext cx="123825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5" dirty="0">
                <a:latin typeface="Arial"/>
                <a:cs typeface="Arial"/>
              </a:rPr>
              <a:t>2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26479" y="4231640"/>
            <a:ext cx="2819400" cy="207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835659" y="6683819"/>
            <a:ext cx="7642859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80"/>
              </a:lnSpc>
            </a:pP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Ł.G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ew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spc="-2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ucheck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.A.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Ho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ły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, Mu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pr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pagat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path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nhanc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ng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f d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mp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x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two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s,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hy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ica</a:t>
            </a:r>
            <a:r>
              <a:rPr sz="160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3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-4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 (2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19),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1745"/>
              </a:lnSpc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10.101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6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1600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phy</a:t>
            </a: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.20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12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067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B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y</a:t>
            </a:r>
            <a:r>
              <a:rPr spc="-5" dirty="0">
                <a:solidFill>
                  <a:srgbClr val="C00000"/>
                </a:solidFill>
              </a:rPr>
              <a:t>on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ba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i</a:t>
            </a:r>
            <a:r>
              <a:rPr dirty="0">
                <a:solidFill>
                  <a:srgbClr val="C00000"/>
                </a:solidFill>
              </a:rPr>
              <a:t>c 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890426"/>
            <a:ext cx="4594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se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 o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he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r d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bu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 th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 no</a:t>
            </a:r>
            <a:r>
              <a:rPr sz="2400" spc="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310" y="2343070"/>
            <a:ext cx="40678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bv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3310" y="2692275"/>
            <a:ext cx="1168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9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9210" y="2626280"/>
            <a:ext cx="6706234" cy="2595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955">
              <a:lnSpc>
                <a:spcPts val="2230"/>
              </a:lnSpc>
            </a:pPr>
            <a:r>
              <a:rPr lang="en-US" sz="2000" spc="5" dirty="0">
                <a:solidFill>
                  <a:srgbClr val="0000FF"/>
                </a:solidFill>
                <a:latin typeface="Arial"/>
                <a:cs typeface="Arial"/>
              </a:rPr>
              <a:t>If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is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6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va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ec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ly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rs</a:t>
            </a:r>
          </a:p>
          <a:p>
            <a:pPr marL="12700" marR="5080">
              <a:lnSpc>
                <a:spcPts val="2230"/>
              </a:lnSpc>
            </a:pP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me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su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ng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pPr marL="12700">
              <a:lnSpc>
                <a:spcPts val="1664"/>
              </a:lnSpc>
            </a:pP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Ext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sue: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ical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ab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ti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hav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nf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600" i="1" spc="-1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y)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und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(Ca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hy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!</a:t>
            </a:r>
            <a:endParaRPr sz="16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45440">
              <a:lnSpc>
                <a:spcPct val="100000"/>
              </a:lnSpc>
              <a:spcBef>
                <a:spcPts val="1360"/>
              </a:spcBef>
              <a:tabLst>
                <a:tab pos="3179445" algn="l"/>
                <a:tab pos="6014085" algn="l"/>
              </a:tabLst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orma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	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Stab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	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3310" y="3541905"/>
            <a:ext cx="1168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9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5245100"/>
            <a:ext cx="928369" cy="697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284729" y="5245100"/>
            <a:ext cx="930909" cy="6972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568450" y="6399529"/>
            <a:ext cx="975360" cy="731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995170" y="5455316"/>
            <a:ext cx="203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+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34210" y="5942329"/>
            <a:ext cx="275590" cy="367030"/>
          </a:xfrm>
          <a:custGeom>
            <a:avLst/>
            <a:gdLst/>
            <a:ahLst/>
            <a:cxnLst/>
            <a:rect l="l" t="t" r="r" b="b"/>
            <a:pathLst>
              <a:path w="275589" h="367029">
                <a:moveTo>
                  <a:pt x="275589" y="274320"/>
                </a:moveTo>
                <a:lnTo>
                  <a:pt x="0" y="274320"/>
                </a:lnTo>
                <a:lnTo>
                  <a:pt x="137159" y="367030"/>
                </a:lnTo>
                <a:lnTo>
                  <a:pt x="275589" y="274320"/>
                </a:lnTo>
                <a:close/>
              </a:path>
              <a:path w="275589" h="367029">
                <a:moveTo>
                  <a:pt x="205739" y="0"/>
                </a:moveTo>
                <a:lnTo>
                  <a:pt x="68579" y="0"/>
                </a:lnTo>
                <a:lnTo>
                  <a:pt x="68579" y="274320"/>
                </a:lnTo>
                <a:lnTo>
                  <a:pt x="205739" y="274320"/>
                </a:lnTo>
                <a:lnTo>
                  <a:pt x="2057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934210" y="5942329"/>
            <a:ext cx="275590" cy="367030"/>
          </a:xfrm>
          <a:custGeom>
            <a:avLst/>
            <a:gdLst/>
            <a:ahLst/>
            <a:cxnLst/>
            <a:rect l="l" t="t" r="r" b="b"/>
            <a:pathLst>
              <a:path w="275589" h="367029">
                <a:moveTo>
                  <a:pt x="68579" y="0"/>
                </a:moveTo>
                <a:lnTo>
                  <a:pt x="68579" y="274320"/>
                </a:lnTo>
                <a:lnTo>
                  <a:pt x="0" y="274320"/>
                </a:lnTo>
                <a:lnTo>
                  <a:pt x="137159" y="367030"/>
                </a:lnTo>
                <a:lnTo>
                  <a:pt x="275589" y="274320"/>
                </a:lnTo>
                <a:lnTo>
                  <a:pt x="205739" y="274320"/>
                </a:lnTo>
                <a:lnTo>
                  <a:pt x="205739" y="0"/>
                </a:lnTo>
                <a:lnTo>
                  <a:pt x="68579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934210" y="5942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209800" y="6309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059679" y="5245100"/>
            <a:ext cx="975360" cy="731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643629" y="5243829"/>
            <a:ext cx="928370" cy="6972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184650" y="6433820"/>
            <a:ext cx="975360" cy="731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679950" y="597662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274320" y="274319"/>
                </a:moveTo>
                <a:lnTo>
                  <a:pt x="0" y="274319"/>
                </a:lnTo>
                <a:lnTo>
                  <a:pt x="137160" y="365759"/>
                </a:lnTo>
                <a:lnTo>
                  <a:pt x="274320" y="274319"/>
                </a:lnTo>
                <a:close/>
              </a:path>
              <a:path w="274320" h="365760">
                <a:moveTo>
                  <a:pt x="205739" y="0"/>
                </a:moveTo>
                <a:lnTo>
                  <a:pt x="68579" y="0"/>
                </a:lnTo>
                <a:lnTo>
                  <a:pt x="68579" y="274319"/>
                </a:lnTo>
                <a:lnTo>
                  <a:pt x="205739" y="274319"/>
                </a:lnTo>
                <a:lnTo>
                  <a:pt x="2057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679950" y="597662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68579" y="0"/>
                </a:moveTo>
                <a:lnTo>
                  <a:pt x="68579" y="274319"/>
                </a:lnTo>
                <a:lnTo>
                  <a:pt x="0" y="274319"/>
                </a:lnTo>
                <a:lnTo>
                  <a:pt x="137160" y="365759"/>
                </a:lnTo>
                <a:lnTo>
                  <a:pt x="274320" y="274319"/>
                </a:lnTo>
                <a:lnTo>
                  <a:pt x="205739" y="274319"/>
                </a:lnTo>
                <a:lnTo>
                  <a:pt x="205739" y="0"/>
                </a:lnTo>
                <a:lnTo>
                  <a:pt x="68579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679950" y="5976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954270" y="6342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431279" y="5245100"/>
            <a:ext cx="975359" cy="731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941309" y="5279390"/>
            <a:ext cx="928370" cy="6972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740909" y="5489606"/>
            <a:ext cx="29991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07335" algn="l"/>
              </a:tabLst>
            </a:pPr>
            <a:r>
              <a:rPr sz="2400" spc="-15" dirty="0">
                <a:latin typeface="Arial"/>
                <a:cs typeface="Arial"/>
              </a:rPr>
              <a:t>+	+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44770" y="6513669"/>
            <a:ext cx="3079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?</a:t>
            </a:r>
          </a:p>
        </p:txBody>
      </p:sp>
      <p:sp>
        <p:nvSpPr>
          <p:cNvPr id="28" name="object 28"/>
          <p:cNvSpPr/>
          <p:nvPr/>
        </p:nvSpPr>
        <p:spPr>
          <a:xfrm>
            <a:off x="7475219" y="597662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274320" y="274319"/>
                </a:moveTo>
                <a:lnTo>
                  <a:pt x="0" y="274319"/>
                </a:lnTo>
                <a:lnTo>
                  <a:pt x="137159" y="365759"/>
                </a:lnTo>
                <a:lnTo>
                  <a:pt x="274320" y="274319"/>
                </a:lnTo>
                <a:close/>
              </a:path>
              <a:path w="274320" h="365760">
                <a:moveTo>
                  <a:pt x="205739" y="0"/>
                </a:moveTo>
                <a:lnTo>
                  <a:pt x="68579" y="0"/>
                </a:lnTo>
                <a:lnTo>
                  <a:pt x="68579" y="274319"/>
                </a:lnTo>
                <a:lnTo>
                  <a:pt x="205739" y="274319"/>
                </a:lnTo>
                <a:lnTo>
                  <a:pt x="2057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475219" y="597662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68579" y="0"/>
                </a:moveTo>
                <a:lnTo>
                  <a:pt x="68579" y="274319"/>
                </a:lnTo>
                <a:lnTo>
                  <a:pt x="0" y="274319"/>
                </a:lnTo>
                <a:lnTo>
                  <a:pt x="137159" y="365759"/>
                </a:lnTo>
                <a:lnTo>
                  <a:pt x="274320" y="274319"/>
                </a:lnTo>
                <a:lnTo>
                  <a:pt x="205739" y="274319"/>
                </a:lnTo>
                <a:lnTo>
                  <a:pt x="205739" y="0"/>
                </a:lnTo>
                <a:lnTo>
                  <a:pt x="68579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475219" y="5976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749540" y="6342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7153909" y="6532719"/>
            <a:ext cx="87185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??</a:t>
            </a:r>
            <a:r>
              <a:rPr sz="4000" dirty="0">
                <a:latin typeface="Arial"/>
                <a:cs typeface="Arial"/>
              </a:rPr>
              <a:t>?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800" y="659716"/>
            <a:ext cx="54000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2345" algn="l"/>
              </a:tabLst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ba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	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6126479" y="3863340"/>
            <a:ext cx="189230" cy="251460"/>
          </a:xfrm>
          <a:custGeom>
            <a:avLst/>
            <a:gdLst/>
            <a:ahLst/>
            <a:cxnLst/>
            <a:rect l="l" t="t" r="r" b="b"/>
            <a:pathLst>
              <a:path w="189229" h="251460">
                <a:moveTo>
                  <a:pt x="189230" y="0"/>
                </a:moveTo>
                <a:lnTo>
                  <a:pt x="0" y="25146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271259" y="3749040"/>
            <a:ext cx="129539" cy="148590"/>
          </a:xfrm>
          <a:custGeom>
            <a:avLst/>
            <a:gdLst/>
            <a:ahLst/>
            <a:cxnLst/>
            <a:rect l="l" t="t" r="r" b="b"/>
            <a:pathLst>
              <a:path w="129539" h="148589">
                <a:moveTo>
                  <a:pt x="129539" y="0"/>
                </a:moveTo>
                <a:lnTo>
                  <a:pt x="0" y="88900"/>
                </a:lnTo>
                <a:lnTo>
                  <a:pt x="80010" y="148589"/>
                </a:lnTo>
                <a:lnTo>
                  <a:pt x="129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492240" y="3392170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29" h="265429">
                <a:moveTo>
                  <a:pt x="0" y="265429"/>
                </a:moveTo>
                <a:lnTo>
                  <a:pt x="26543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717030" y="3291840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140970" y="0"/>
                </a:moveTo>
                <a:lnTo>
                  <a:pt x="0" y="69850"/>
                </a:lnTo>
                <a:lnTo>
                  <a:pt x="71120" y="140970"/>
                </a:lnTo>
                <a:lnTo>
                  <a:pt x="140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273800" y="3148329"/>
            <a:ext cx="218440" cy="509270"/>
          </a:xfrm>
          <a:custGeom>
            <a:avLst/>
            <a:gdLst/>
            <a:ahLst/>
            <a:cxnLst/>
            <a:rect l="l" t="t" r="r" b="b"/>
            <a:pathLst>
              <a:path w="218439" h="509270">
                <a:moveTo>
                  <a:pt x="218439" y="50927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217920" y="3017520"/>
            <a:ext cx="104139" cy="156210"/>
          </a:xfrm>
          <a:custGeom>
            <a:avLst/>
            <a:gdLst/>
            <a:ahLst/>
            <a:cxnLst/>
            <a:rect l="l" t="t" r="r" b="b"/>
            <a:pathLst>
              <a:path w="104139" h="156210">
                <a:moveTo>
                  <a:pt x="0" y="0"/>
                </a:moveTo>
                <a:lnTo>
                  <a:pt x="12700" y="156209"/>
                </a:lnTo>
                <a:lnTo>
                  <a:pt x="104139" y="1168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857490" y="2651760"/>
            <a:ext cx="189230" cy="251460"/>
          </a:xfrm>
          <a:custGeom>
            <a:avLst/>
            <a:gdLst/>
            <a:ahLst/>
            <a:cxnLst/>
            <a:rect l="l" t="t" r="r" b="b"/>
            <a:pathLst>
              <a:path w="189229" h="251460">
                <a:moveTo>
                  <a:pt x="0" y="251460"/>
                </a:moveTo>
                <a:lnTo>
                  <a:pt x="189229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772400" y="2868929"/>
            <a:ext cx="129539" cy="148590"/>
          </a:xfrm>
          <a:custGeom>
            <a:avLst/>
            <a:gdLst/>
            <a:ahLst/>
            <a:cxnLst/>
            <a:rect l="l" t="t" r="r" b="b"/>
            <a:pathLst>
              <a:path w="129540" h="148589">
                <a:moveTo>
                  <a:pt x="49529" y="0"/>
                </a:moveTo>
                <a:lnTo>
                  <a:pt x="0" y="148590"/>
                </a:lnTo>
                <a:lnTo>
                  <a:pt x="129540" y="59690"/>
                </a:lnTo>
                <a:lnTo>
                  <a:pt x="49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680959" y="3108960"/>
            <a:ext cx="414020" cy="138430"/>
          </a:xfrm>
          <a:custGeom>
            <a:avLst/>
            <a:gdLst/>
            <a:ahLst/>
            <a:cxnLst/>
            <a:rect l="l" t="t" r="r" b="b"/>
            <a:pathLst>
              <a:path w="414020" h="138430">
                <a:moveTo>
                  <a:pt x="0" y="0"/>
                </a:moveTo>
                <a:lnTo>
                  <a:pt x="414020" y="13842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072119" y="3197860"/>
            <a:ext cx="157480" cy="93980"/>
          </a:xfrm>
          <a:custGeom>
            <a:avLst/>
            <a:gdLst/>
            <a:ahLst/>
            <a:cxnLst/>
            <a:rect l="l" t="t" r="r" b="b"/>
            <a:pathLst>
              <a:path w="157479" h="93979">
                <a:moveTo>
                  <a:pt x="31750" y="0"/>
                </a:moveTo>
                <a:lnTo>
                  <a:pt x="0" y="93979"/>
                </a:lnTo>
                <a:lnTo>
                  <a:pt x="157479" y="9397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719569" y="3698240"/>
            <a:ext cx="778510" cy="233679"/>
          </a:xfrm>
          <a:custGeom>
            <a:avLst/>
            <a:gdLst/>
            <a:ahLst/>
            <a:cxnLst/>
            <a:rect l="l" t="t" r="r" b="b"/>
            <a:pathLst>
              <a:path w="778509" h="233679">
                <a:moveTo>
                  <a:pt x="0" y="0"/>
                </a:moveTo>
                <a:lnTo>
                  <a:pt x="778509" y="23368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583680" y="3652520"/>
            <a:ext cx="157480" cy="95250"/>
          </a:xfrm>
          <a:custGeom>
            <a:avLst/>
            <a:gdLst/>
            <a:ahLst/>
            <a:cxnLst/>
            <a:rect l="l" t="t" r="r" b="b"/>
            <a:pathLst>
              <a:path w="157479" h="95250">
                <a:moveTo>
                  <a:pt x="157479" y="0"/>
                </a:moveTo>
                <a:lnTo>
                  <a:pt x="0" y="5079"/>
                </a:lnTo>
                <a:lnTo>
                  <a:pt x="128270" y="95250"/>
                </a:lnTo>
                <a:lnTo>
                  <a:pt x="157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23430" y="3407409"/>
            <a:ext cx="374650" cy="524510"/>
          </a:xfrm>
          <a:custGeom>
            <a:avLst/>
            <a:gdLst/>
            <a:ahLst/>
            <a:cxnLst/>
            <a:rect l="l" t="t" r="r" b="b"/>
            <a:pathLst>
              <a:path w="374650" h="524510">
                <a:moveTo>
                  <a:pt x="374650" y="52451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40880" y="3291840"/>
            <a:ext cx="127000" cy="149860"/>
          </a:xfrm>
          <a:custGeom>
            <a:avLst/>
            <a:gdLst/>
            <a:ahLst/>
            <a:cxnLst/>
            <a:rect l="l" t="t" r="r" b="b"/>
            <a:pathLst>
              <a:path w="127000" h="149860">
                <a:moveTo>
                  <a:pt x="0" y="0"/>
                </a:moveTo>
                <a:lnTo>
                  <a:pt x="45720" y="149860"/>
                </a:lnTo>
                <a:lnTo>
                  <a:pt x="127000" y="927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181850" y="3108960"/>
            <a:ext cx="499109" cy="71120"/>
          </a:xfrm>
          <a:custGeom>
            <a:avLst/>
            <a:gdLst/>
            <a:ahLst/>
            <a:cxnLst/>
            <a:rect l="l" t="t" r="r" b="b"/>
            <a:pathLst>
              <a:path w="499109" h="71119">
                <a:moveTo>
                  <a:pt x="499109" y="0"/>
                </a:moveTo>
                <a:lnTo>
                  <a:pt x="0" y="7111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040880" y="3130550"/>
            <a:ext cx="154940" cy="97790"/>
          </a:xfrm>
          <a:custGeom>
            <a:avLst/>
            <a:gdLst/>
            <a:ahLst/>
            <a:cxnLst/>
            <a:rect l="l" t="t" r="r" b="b"/>
            <a:pathLst>
              <a:path w="154940" h="97789">
                <a:moveTo>
                  <a:pt x="140970" y="0"/>
                </a:moveTo>
                <a:lnTo>
                  <a:pt x="0" y="69850"/>
                </a:lnTo>
                <a:lnTo>
                  <a:pt x="154940" y="97789"/>
                </a:lnTo>
                <a:lnTo>
                  <a:pt x="140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440170" y="2981960"/>
            <a:ext cx="509270" cy="218440"/>
          </a:xfrm>
          <a:custGeom>
            <a:avLst/>
            <a:gdLst/>
            <a:ahLst/>
            <a:cxnLst/>
            <a:rect l="l" t="t" r="r" b="b"/>
            <a:pathLst>
              <a:path w="509270" h="218439">
                <a:moveTo>
                  <a:pt x="0" y="0"/>
                </a:moveTo>
                <a:lnTo>
                  <a:pt x="509270" y="21843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309359" y="2926079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0" y="0"/>
                </a:moveTo>
                <a:lnTo>
                  <a:pt x="116839" y="104140"/>
                </a:lnTo>
                <a:lnTo>
                  <a:pt x="15621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126722" y="283463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7E7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126722" y="283463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126479" y="2834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309359" y="3017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858243" y="31089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7E7E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6858243" y="310896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858000" y="3108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040880" y="3291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401043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B1B1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401043" y="35661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400800" y="356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583680" y="374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406882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406882" y="384047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406640" y="3840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589519" y="4023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589763" y="30175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589763" y="30175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589519" y="3017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772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955522" y="25603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955522" y="256032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955280" y="256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138159" y="274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29843" y="32004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229843" y="32004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8229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8412480" y="3383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6035283" y="40233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43636" y="12827"/>
                </a:lnTo>
                <a:lnTo>
                  <a:pt x="15217" y="41023"/>
                </a:lnTo>
                <a:lnTo>
                  <a:pt x="967" y="82281"/>
                </a:lnTo>
                <a:lnTo>
                  <a:pt x="0" y="98473"/>
                </a:lnTo>
                <a:lnTo>
                  <a:pt x="2044" y="112632"/>
                </a:lnTo>
                <a:lnTo>
                  <a:pt x="19642" y="149144"/>
                </a:lnTo>
                <a:lnTo>
                  <a:pt x="52073" y="173776"/>
                </a:lnTo>
                <a:lnTo>
                  <a:pt x="96300" y="182752"/>
                </a:lnTo>
                <a:lnTo>
                  <a:pt x="110750" y="180946"/>
                </a:lnTo>
                <a:lnTo>
                  <a:pt x="148079" y="163835"/>
                </a:lnTo>
                <a:lnTo>
                  <a:pt x="173333" y="131904"/>
                </a:lnTo>
                <a:lnTo>
                  <a:pt x="182599" y="88655"/>
                </a:lnTo>
                <a:lnTo>
                  <a:pt x="181086" y="73856"/>
                </a:lnTo>
                <a:lnTo>
                  <a:pt x="164558" y="35553"/>
                </a:lnTo>
                <a:lnTo>
                  <a:pt x="133231" y="9570"/>
                </a:lnTo>
                <a:lnTo>
                  <a:pt x="9119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6035283" y="40233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196" y="0"/>
                </a:moveTo>
                <a:lnTo>
                  <a:pt x="133231" y="9570"/>
                </a:lnTo>
                <a:lnTo>
                  <a:pt x="164558" y="35553"/>
                </a:lnTo>
                <a:lnTo>
                  <a:pt x="181086" y="73856"/>
                </a:lnTo>
                <a:lnTo>
                  <a:pt x="182599" y="88655"/>
                </a:lnTo>
                <a:lnTo>
                  <a:pt x="181528" y="104113"/>
                </a:lnTo>
                <a:lnTo>
                  <a:pt x="166498" y="143978"/>
                </a:lnTo>
                <a:lnTo>
                  <a:pt x="136785" y="171358"/>
                </a:lnTo>
                <a:lnTo>
                  <a:pt x="96300" y="182752"/>
                </a:lnTo>
                <a:lnTo>
                  <a:pt x="80434" y="181733"/>
                </a:lnTo>
                <a:lnTo>
                  <a:pt x="39802" y="167118"/>
                </a:lnTo>
                <a:lnTo>
                  <a:pt x="11978" y="138107"/>
                </a:lnTo>
                <a:lnTo>
                  <a:pt x="0" y="98473"/>
                </a:lnTo>
                <a:lnTo>
                  <a:pt x="967" y="82281"/>
                </a:lnTo>
                <a:lnTo>
                  <a:pt x="15217" y="41023"/>
                </a:lnTo>
                <a:lnTo>
                  <a:pt x="43636" y="12827"/>
                </a:lnTo>
                <a:lnTo>
                  <a:pt x="82559" y="368"/>
                </a:lnTo>
                <a:lnTo>
                  <a:pt x="91196" y="0"/>
                </a:lnTo>
                <a:close/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6035040" y="4023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217920" y="4206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5746750" y="262781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872479" y="278095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12509" y="349395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238240" y="364709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489950" y="325519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615680" y="34083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66990" y="3712392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00430" y="2523672"/>
            <a:ext cx="405574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→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orks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00430" y="3290752"/>
            <a:ext cx="421005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-si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(e.g.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e-m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rus)</a:t>
            </a:r>
          </a:p>
          <a:p>
            <a:pPr marL="12700">
              <a:lnSpc>
                <a:spcPts val="1964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→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dir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cted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orks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07769" y="1890426"/>
            <a:ext cx="49663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dapt</a:t>
            </a:r>
            <a:r>
              <a:rPr sz="2400" spc="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ect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d,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ght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ed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 n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89550" y="4535352"/>
            <a:ext cx="398272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por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ime,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etw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rk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fro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certa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65" name="object 65"/>
          <p:cNvSpPr/>
          <p:nvPr/>
        </p:nvSpPr>
        <p:spPr>
          <a:xfrm>
            <a:off x="964549" y="4654275"/>
            <a:ext cx="2720365" cy="1944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 txBox="1"/>
          <p:nvPr/>
        </p:nvSpPr>
        <p:spPr>
          <a:xfrm>
            <a:off x="1083310" y="486428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209039" y="501869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0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57630" y="573169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483360" y="58848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735070" y="549166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860800" y="564607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12110" y="5948862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3460750" y="5908221"/>
            <a:ext cx="4733925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2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Informatio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rriv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g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ves co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ue,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reen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rs)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(y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erver),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nsi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tri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800" y="659716"/>
            <a:ext cx="54000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2345" algn="l"/>
              </a:tabLst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ba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	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/>
          <p:nvPr/>
        </p:nvSpPr>
        <p:spPr>
          <a:xfrm>
            <a:off x="6025875" y="2551155"/>
            <a:ext cx="2413920" cy="1664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746750" y="262781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2479" y="278095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2509" y="349395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38240" y="364709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89950" y="3255192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15680" y="34083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66990" y="3712392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0430" y="2523672"/>
            <a:ext cx="4692015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5095">
              <a:lnSpc>
                <a:spcPct val="9330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BF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acc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rdi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istanc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 marR="5080">
              <a:lnSpc>
                <a:spcPts val="2020"/>
              </a:lnSpc>
              <a:spcBef>
                <a:spcPts val="35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ble fro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dir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netw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rks.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2700">
              <a:lnSpc>
                <a:spcPts val="1964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u="sng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u="sng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rvers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tak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7769" y="1890426"/>
            <a:ext cx="49663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dapt</a:t>
            </a:r>
            <a:r>
              <a:rPr sz="2400" spc="1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ect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d,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ght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ed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 n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0099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rk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9100" y="6632401"/>
            <a:ext cx="116459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12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25" spc="-15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spc="60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50" spc="400" dirty="0">
                <a:solidFill>
                  <a:srgbClr val="0000FF"/>
                </a:solidFill>
                <a:latin typeface="Cambria"/>
                <a:cs typeface="Cambria"/>
              </a:rPr>
              <a:t>∩</a:t>
            </a:r>
            <a:r>
              <a:rPr sz="225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25" spc="-15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spc="-345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2250" spc="17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5970" y="6632401"/>
            <a:ext cx="58039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12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25" spc="-15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2025" spc="-150" baseline="-22633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250" spc="17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5247" y="6247734"/>
            <a:ext cx="139065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450" spc="-1380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64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2279" y="6448816"/>
            <a:ext cx="4538345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6005" algn="l"/>
                <a:tab pos="1621155" algn="l"/>
                <a:tab pos="2116455" algn="l"/>
                <a:tab pos="3194685" algn="l"/>
                <a:tab pos="3709035" algn="l"/>
                <a:tab pos="4256405" algn="l"/>
              </a:tabLst>
            </a:pPr>
            <a:r>
              <a:rPr sz="2250" spc="-135" dirty="0">
                <a:solidFill>
                  <a:srgbClr val="0000FF"/>
                </a:solidFill>
                <a:latin typeface="Cambria"/>
                <a:cs typeface="Cambria"/>
              </a:rPr>
              <a:t>→ </a:t>
            </a:r>
            <a:r>
              <a:rPr sz="2250" spc="-10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spc="50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22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spc="-105" dirty="0">
                <a:solidFill>
                  <a:srgbClr val="0000FF"/>
                </a:solidFill>
                <a:latin typeface="Cambria"/>
                <a:cs typeface="Cambria"/>
              </a:rPr>
              <a:t> (</a:t>
            </a:r>
            <a:r>
              <a:rPr sz="2250" spc="-28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400" dirty="0">
                <a:solidFill>
                  <a:srgbClr val="0000FF"/>
                </a:solidFill>
                <a:latin typeface="Cambria"/>
                <a:cs typeface="Cambria"/>
              </a:rPr>
              <a:t>∩</a:t>
            </a:r>
            <a:r>
              <a:rPr sz="225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484" dirty="0">
                <a:solidFill>
                  <a:srgbClr val="0000FF"/>
                </a:solidFill>
                <a:latin typeface="Cambria"/>
                <a:cs typeface="Cambria"/>
              </a:rPr>
              <a:t>/</a:t>
            </a:r>
            <a:r>
              <a:rPr sz="2250" spc="-1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16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250" spc="45" dirty="0">
                <a:solidFill>
                  <a:srgbClr val="0000FF"/>
                </a:solidFill>
                <a:latin typeface="Cambria"/>
                <a:cs typeface="Cambria"/>
              </a:rPr>
              <a:t>+</a:t>
            </a:r>
            <a:r>
              <a:rPr sz="2250" spc="-2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spc="95" dirty="0">
                <a:solidFill>
                  <a:srgbClr val="0000FF"/>
                </a:solidFill>
                <a:latin typeface="Cambria"/>
                <a:cs typeface="Cambria"/>
              </a:rPr>
              <a:t>σ</a:t>
            </a:r>
            <a:r>
              <a:rPr sz="1950" spc="7" baseline="47008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950" spc="-225" baseline="4700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50" spc="-10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250" spc="-28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405" dirty="0">
                <a:solidFill>
                  <a:srgbClr val="0000FF"/>
                </a:solidFill>
                <a:latin typeface="Cambria"/>
                <a:cs typeface="Cambria"/>
              </a:rPr>
              <a:t>/</a:t>
            </a:r>
            <a:r>
              <a:rPr sz="2250" spc="-10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250" spc="-27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260" dirty="0">
                <a:solidFill>
                  <a:srgbClr val="0000FF"/>
                </a:solidFill>
                <a:latin typeface="Cambria"/>
                <a:cs typeface="Cambria"/>
              </a:rPr>
              <a:t>∪</a:t>
            </a:r>
            <a:r>
              <a:rPr sz="225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16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250" spc="-3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5175" spc="-944" baseline="-2415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5175" baseline="-2415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2150" y="6450710"/>
            <a:ext cx="99695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50" spc="-630" dirty="0">
                <a:solidFill>
                  <a:srgbClr val="0000FF"/>
                </a:solidFill>
                <a:latin typeface="Cambria"/>
                <a:cs typeface="Cambria"/>
              </a:rPr>
              <a:t>[</a:t>
            </a:r>
            <a:endParaRPr sz="34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5359" y="6482300"/>
            <a:ext cx="10985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3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9540" y="6695660"/>
            <a:ext cx="332105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  <a:tab pos="984885" algn="l"/>
                <a:tab pos="2063114" algn="l"/>
                <a:tab pos="2647315" algn="l"/>
                <a:tab pos="3195955" algn="l"/>
              </a:tabLst>
            </a:pPr>
            <a:r>
              <a:rPr sz="135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5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5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j</a:t>
            </a:r>
            <a:r>
              <a:rPr sz="13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50" i="1" spc="-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50" i="1" spc="-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50" spc="-1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r>
              <a:rPr sz="13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5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3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5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5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j</a:t>
            </a:r>
            <a:endParaRPr sz="13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969" y="4864100"/>
            <a:ext cx="2603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spc="-815" dirty="0">
                <a:solidFill>
                  <a:srgbClr val="0000FF"/>
                </a:solidFill>
                <a:latin typeface="Cambria"/>
                <a:cs typeface="Cambria"/>
              </a:rPr>
              <a:t>⃗</a:t>
            </a:r>
            <a:endParaRPr sz="2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969" y="4846320"/>
            <a:ext cx="57785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160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50" spc="41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250" spc="4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7169" y="4540250"/>
            <a:ext cx="148526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8265" algn="l"/>
              </a:tabLst>
            </a:pPr>
            <a:r>
              <a:rPr sz="6150" spc="-1270" dirty="0">
                <a:solidFill>
                  <a:srgbClr val="0000FF"/>
                </a:solidFill>
                <a:latin typeface="Cambria"/>
                <a:cs typeface="Cambria"/>
              </a:rPr>
              <a:t>[	</a:t>
            </a:r>
            <a:r>
              <a:rPr sz="6200" spc="-1285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6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76069" y="4687256"/>
            <a:ext cx="128841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295" algn="l"/>
                <a:tab pos="1162685" algn="l"/>
              </a:tabLst>
            </a:pPr>
            <a:r>
              <a:rPr sz="2250" spc="114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2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spc="135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2250" spc="10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16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77060" y="4850350"/>
            <a:ext cx="16764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-24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3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85720" y="4850350"/>
            <a:ext cx="16637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-25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3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76069" y="5060636"/>
            <a:ext cx="128333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5295" algn="l"/>
                <a:tab pos="1181735" algn="l"/>
              </a:tabLst>
            </a:pPr>
            <a:r>
              <a:rPr sz="2250" spc="114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2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spc="135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2250" spc="10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3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2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77060" y="5225000"/>
            <a:ext cx="89408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0725" algn="l"/>
              </a:tabLst>
            </a:pP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3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-100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3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40050" y="4818443"/>
            <a:ext cx="21234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0594" algn="l"/>
                <a:tab pos="1942464" algn="l"/>
              </a:tabLst>
            </a:pPr>
            <a:r>
              <a:rPr sz="2250" spc="-155" dirty="0">
                <a:solidFill>
                  <a:srgbClr val="0000FF"/>
                </a:solidFill>
                <a:latin typeface="Cambria"/>
                <a:cs typeface="Cambria"/>
              </a:rPr>
              <a:t>→ </a:t>
            </a:r>
            <a:r>
              <a:rPr sz="2250" spc="-2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spc="29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50" spc="-114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250" spc="-2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1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250" spc="425" dirty="0">
                <a:solidFill>
                  <a:srgbClr val="0000FF"/>
                </a:solidFill>
                <a:latin typeface="Cambria"/>
                <a:cs typeface="Cambria"/>
              </a:rPr>
              <a:t>−</a:t>
            </a:r>
            <a:r>
              <a:rPr sz="2250" spc="295" dirty="0">
                <a:solidFill>
                  <a:srgbClr val="0000FF"/>
                </a:solidFill>
                <a:latin typeface="Cambria"/>
                <a:cs typeface="Cambria"/>
              </a:rPr>
              <a:t>μ</a:t>
            </a:r>
            <a:r>
              <a:rPr sz="2250" spc="-114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250" spc="-2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5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50" spc="-4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4350" spc="-794" baseline="-5747" dirty="0">
                <a:solidFill>
                  <a:srgbClr val="0000FF"/>
                </a:solidFill>
                <a:latin typeface="Cambria"/>
                <a:cs typeface="Cambria"/>
              </a:rPr>
              <a:t>]</a:t>
            </a:r>
            <a:endParaRPr sz="4350" baseline="-5747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87700" y="4818443"/>
            <a:ext cx="8763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530" dirty="0">
                <a:solidFill>
                  <a:srgbClr val="0000FF"/>
                </a:solidFill>
                <a:latin typeface="Cambria"/>
                <a:cs typeface="Cambria"/>
              </a:rPr>
              <a:t>[</a:t>
            </a:r>
            <a:endParaRPr sz="29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54120" y="4992590"/>
            <a:ext cx="113728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50594" algn="l"/>
              </a:tabLst>
            </a:pPr>
            <a:r>
              <a:rPr sz="13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si</a:t>
            </a:r>
            <a:r>
              <a:rPr sz="1300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3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300" i="1" spc="-1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sz="13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00430" y="4332152"/>
            <a:ext cx="53638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ecom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paths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0430" y="5669462"/>
            <a:ext cx="843089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spc="-15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ce: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to/from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refere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fro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ourc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→o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nstea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;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ria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203950" y="2286182"/>
            <a:ext cx="1026794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bserv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215630" y="3620952"/>
            <a:ext cx="112776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0345">
              <a:lnSpc>
                <a:spcPts val="2010"/>
              </a:lnSpc>
            </a:pP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assive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bserv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</a:p>
          <a:p>
            <a:pPr marL="12700">
              <a:lnSpc>
                <a:spcPts val="1320"/>
              </a:lnSpc>
            </a:pPr>
            <a:r>
              <a:rPr sz="1200" dirty="0">
                <a:latin typeface="Arial"/>
                <a:cs typeface="Arial"/>
              </a:rPr>
              <a:t>(no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bser</a:t>
            </a:r>
            <a:r>
              <a:rPr sz="1200" spc="-25" dirty="0">
                <a:latin typeface="Arial"/>
                <a:cs typeface="Arial"/>
              </a:rPr>
              <a:t>v</a:t>
            </a:r>
            <a:r>
              <a:rPr sz="1200" spc="1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ion)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800" y="659716"/>
            <a:ext cx="54000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2345" algn="l"/>
              </a:tabLst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ba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	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890426"/>
            <a:ext cx="70491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urce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g 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ent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ob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1184227" y="2464387"/>
            <a:ext cx="3746595" cy="3380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17930" y="3379914"/>
            <a:ext cx="378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3810" y="351617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7319" y="4797233"/>
            <a:ext cx="3797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350" spc="22" baseline="-30864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3459" y="4251133"/>
            <a:ext cx="379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0609" y="438739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3709" y="2621946"/>
            <a:ext cx="45612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1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onta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sta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 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g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out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3709" y="3210742"/>
            <a:ext cx="472884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ces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inform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24779" y="4354483"/>
            <a:ext cx="3415665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spc="-1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bo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5" dirty="0">
                <a:latin typeface="Arial"/>
                <a:cs typeface="Arial"/>
              </a:rPr>
              <a:t>3</a:t>
            </a:r>
            <a:r>
              <a:rPr sz="1575" spc="-22" baseline="39682" dirty="0">
                <a:latin typeface="Arial"/>
                <a:cs typeface="Arial"/>
              </a:rPr>
              <a:t>r</a:t>
            </a:r>
            <a:r>
              <a:rPr sz="1575" spc="-15" baseline="39682" dirty="0">
                <a:latin typeface="Arial"/>
                <a:cs typeface="Arial"/>
              </a:rPr>
              <a:t>d</a:t>
            </a:r>
            <a:r>
              <a:rPr sz="1575" baseline="39682" dirty="0">
                <a:latin typeface="Arial"/>
                <a:cs typeface="Arial"/>
              </a:rPr>
              <a:t> </a:t>
            </a:r>
            <a:r>
              <a:rPr sz="1575" spc="-127" baseline="39682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ce,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it di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no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ac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24779" y="5139871"/>
            <a:ext cx="361315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tha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ma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incr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anc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succ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 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rly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5" name="object 15"/>
          <p:cNvSpPr/>
          <p:nvPr/>
        </p:nvSpPr>
        <p:spPr>
          <a:xfrm>
            <a:off x="1791970" y="3749040"/>
            <a:ext cx="128270" cy="2286000"/>
          </a:xfrm>
          <a:custGeom>
            <a:avLst/>
            <a:gdLst/>
            <a:ahLst/>
            <a:cxnLst/>
            <a:rect l="l" t="t" r="r" b="b"/>
            <a:pathLst>
              <a:path w="128269" h="2286000">
                <a:moveTo>
                  <a:pt x="0" y="0"/>
                </a:moveTo>
                <a:lnTo>
                  <a:pt x="128269" y="2286000"/>
                </a:lnTo>
              </a:path>
            </a:pathLst>
          </a:custGeom>
          <a:ln w="89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920239" y="5134609"/>
            <a:ext cx="110489" cy="900430"/>
          </a:xfrm>
          <a:custGeom>
            <a:avLst/>
            <a:gdLst/>
            <a:ahLst/>
            <a:cxnLst/>
            <a:rect l="l" t="t" r="r" b="b"/>
            <a:pathLst>
              <a:path w="110489" h="900429">
                <a:moveTo>
                  <a:pt x="110490" y="0"/>
                </a:moveTo>
                <a:lnTo>
                  <a:pt x="0" y="900429"/>
                </a:lnTo>
              </a:path>
            </a:pathLst>
          </a:custGeom>
          <a:ln w="89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991869" y="6089832"/>
            <a:ext cx="1876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 a</a:t>
            </a:r>
            <a:r>
              <a:rPr sz="1800" spc="-1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obs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rvers</a:t>
            </a:r>
          </a:p>
        </p:txBody>
      </p:sp>
      <p:sp>
        <p:nvSpPr>
          <p:cNvPr id="18" name="object 18"/>
          <p:cNvSpPr/>
          <p:nvPr/>
        </p:nvSpPr>
        <p:spPr>
          <a:xfrm>
            <a:off x="3676650" y="4761229"/>
            <a:ext cx="438150" cy="1182370"/>
          </a:xfrm>
          <a:custGeom>
            <a:avLst/>
            <a:gdLst/>
            <a:ahLst/>
            <a:cxnLst/>
            <a:rect l="l" t="t" r="r" b="b"/>
            <a:pathLst>
              <a:path w="438150" h="1182370">
                <a:moveTo>
                  <a:pt x="0" y="0"/>
                </a:moveTo>
                <a:lnTo>
                  <a:pt x="438150" y="1182370"/>
                </a:lnTo>
              </a:path>
            </a:pathLst>
          </a:custGeom>
          <a:ln w="8985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319779" y="6030142"/>
            <a:ext cx="185420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5"/>
              </a:lnSpc>
            </a:pP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bs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rver</a:t>
            </a:r>
          </a:p>
          <a:p>
            <a:pPr marL="12700">
              <a:lnSpc>
                <a:spcPts val="1395"/>
              </a:lnSpc>
            </a:pPr>
            <a:r>
              <a:rPr sz="1200" spc="-10" dirty="0">
                <a:latin typeface="Arial"/>
                <a:cs typeface="Arial"/>
              </a:rPr>
              <a:t>(</a:t>
            </a:r>
            <a:r>
              <a:rPr sz="1200" spc="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m</a:t>
            </a:r>
            <a:r>
              <a:rPr sz="1200" dirty="0">
                <a:latin typeface="Arial"/>
                <a:cs typeface="Arial"/>
              </a:rPr>
              <a:t>easure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u="sng" spc="-10" dirty="0">
                <a:latin typeface="Arial"/>
                <a:cs typeface="Arial"/>
              </a:rPr>
              <a:t>y</a:t>
            </a:r>
            <a:r>
              <a:rPr sz="1200" u="sng" spc="10" dirty="0">
                <a:latin typeface="Arial"/>
                <a:cs typeface="Arial"/>
              </a:rPr>
              <a:t>e</a:t>
            </a:r>
            <a:r>
              <a:rPr sz="1200" u="sng" spc="-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78270" y="6390035"/>
            <a:ext cx="17405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4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es,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 c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an.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9355" y="4547788"/>
            <a:ext cx="959485" cy="792480"/>
          </a:xfrm>
          <a:custGeom>
            <a:avLst/>
            <a:gdLst/>
            <a:ahLst/>
            <a:cxnLst/>
            <a:rect l="l" t="t" r="r" b="b"/>
            <a:pathLst>
              <a:path w="959484" h="792479">
                <a:moveTo>
                  <a:pt x="319064" y="170261"/>
                </a:moveTo>
                <a:lnTo>
                  <a:pt x="357408" y="144062"/>
                </a:lnTo>
                <a:lnTo>
                  <a:pt x="395765" y="119964"/>
                </a:lnTo>
                <a:lnTo>
                  <a:pt x="433996" y="97992"/>
                </a:lnTo>
                <a:lnTo>
                  <a:pt x="471962" y="78171"/>
                </a:lnTo>
                <a:lnTo>
                  <a:pt x="509524" y="60525"/>
                </a:lnTo>
                <a:lnTo>
                  <a:pt x="546544" y="45079"/>
                </a:lnTo>
                <a:lnTo>
                  <a:pt x="582882" y="31859"/>
                </a:lnTo>
                <a:lnTo>
                  <a:pt x="652954" y="12192"/>
                </a:lnTo>
                <a:lnTo>
                  <a:pt x="718631" y="1723"/>
                </a:lnTo>
                <a:lnTo>
                  <a:pt x="749472" y="0"/>
                </a:lnTo>
                <a:lnTo>
                  <a:pt x="778797" y="649"/>
                </a:lnTo>
                <a:lnTo>
                  <a:pt x="832343" y="9169"/>
                </a:lnTo>
                <a:lnTo>
                  <a:pt x="878153" y="27481"/>
                </a:lnTo>
                <a:lnTo>
                  <a:pt x="915117" y="55782"/>
                </a:lnTo>
                <a:lnTo>
                  <a:pt x="942032" y="93780"/>
                </a:lnTo>
                <a:lnTo>
                  <a:pt x="956719" y="138282"/>
                </a:lnTo>
                <a:lnTo>
                  <a:pt x="959439" y="162499"/>
                </a:lnTo>
                <a:lnTo>
                  <a:pt x="959164" y="187862"/>
                </a:lnTo>
                <a:lnTo>
                  <a:pt x="949893" y="241538"/>
                </a:lnTo>
                <a:lnTo>
                  <a:pt x="929433" y="298327"/>
                </a:lnTo>
                <a:lnTo>
                  <a:pt x="898308" y="357246"/>
                </a:lnTo>
                <a:lnTo>
                  <a:pt x="857045" y="417312"/>
                </a:lnTo>
                <a:lnTo>
                  <a:pt x="832775" y="447467"/>
                </a:lnTo>
                <a:lnTo>
                  <a:pt x="806169" y="477541"/>
                </a:lnTo>
                <a:lnTo>
                  <a:pt x="777290" y="507410"/>
                </a:lnTo>
                <a:lnTo>
                  <a:pt x="746206" y="536952"/>
                </a:lnTo>
                <a:lnTo>
                  <a:pt x="712981" y="566042"/>
                </a:lnTo>
                <a:lnTo>
                  <a:pt x="677682" y="594560"/>
                </a:lnTo>
                <a:lnTo>
                  <a:pt x="640374" y="622381"/>
                </a:lnTo>
                <a:lnTo>
                  <a:pt x="602040" y="648571"/>
                </a:lnTo>
                <a:lnTo>
                  <a:pt x="563708" y="672644"/>
                </a:lnTo>
                <a:lnTo>
                  <a:pt x="525515" y="694577"/>
                </a:lnTo>
                <a:lnTo>
                  <a:pt x="487598" y="714349"/>
                </a:lnTo>
                <a:lnTo>
                  <a:pt x="450092" y="731938"/>
                </a:lnTo>
                <a:lnTo>
                  <a:pt x="413134" y="747322"/>
                </a:lnTo>
                <a:lnTo>
                  <a:pt x="376860" y="760479"/>
                </a:lnTo>
                <a:lnTo>
                  <a:pt x="306908" y="780025"/>
                </a:lnTo>
                <a:lnTo>
                  <a:pt x="241326" y="790400"/>
                </a:lnTo>
                <a:lnTo>
                  <a:pt x="210515" y="792093"/>
                </a:lnTo>
                <a:lnTo>
                  <a:pt x="181204" y="791429"/>
                </a:lnTo>
                <a:lnTo>
                  <a:pt x="127631" y="782937"/>
                </a:lnTo>
                <a:lnTo>
                  <a:pt x="81698" y="764748"/>
                </a:lnTo>
                <a:lnTo>
                  <a:pt x="44493" y="736688"/>
                </a:lnTo>
                <a:lnTo>
                  <a:pt x="17406" y="698862"/>
                </a:lnTo>
                <a:lnTo>
                  <a:pt x="2719" y="654360"/>
                </a:lnTo>
                <a:lnTo>
                  <a:pt x="0" y="630143"/>
                </a:lnTo>
                <a:lnTo>
                  <a:pt x="274" y="604779"/>
                </a:lnTo>
                <a:lnTo>
                  <a:pt x="9545" y="551103"/>
                </a:lnTo>
                <a:lnTo>
                  <a:pt x="30006" y="494314"/>
                </a:lnTo>
                <a:lnTo>
                  <a:pt x="61130" y="435395"/>
                </a:lnTo>
                <a:lnTo>
                  <a:pt x="102394" y="375330"/>
                </a:lnTo>
                <a:lnTo>
                  <a:pt x="126663" y="345174"/>
                </a:lnTo>
                <a:lnTo>
                  <a:pt x="153270" y="315100"/>
                </a:lnTo>
                <a:lnTo>
                  <a:pt x="182148" y="285231"/>
                </a:lnTo>
                <a:lnTo>
                  <a:pt x="213232" y="255690"/>
                </a:lnTo>
                <a:lnTo>
                  <a:pt x="246457" y="226599"/>
                </a:lnTo>
                <a:lnTo>
                  <a:pt x="281756" y="198082"/>
                </a:lnTo>
                <a:lnTo>
                  <a:pt x="319064" y="170261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227569" y="5040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451850" y="4847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479110" y="4647092"/>
            <a:ext cx="719455" cy="593725"/>
          </a:xfrm>
          <a:custGeom>
            <a:avLst/>
            <a:gdLst/>
            <a:ahLst/>
            <a:cxnLst/>
            <a:rect l="l" t="t" r="r" b="b"/>
            <a:pathLst>
              <a:path w="719454" h="593725">
                <a:moveTo>
                  <a:pt x="238678" y="128107"/>
                </a:moveTo>
                <a:lnTo>
                  <a:pt x="296264" y="90144"/>
                </a:lnTo>
                <a:lnTo>
                  <a:pt x="353415" y="58643"/>
                </a:lnTo>
                <a:lnTo>
                  <a:pt x="409317" y="33741"/>
                </a:lnTo>
                <a:lnTo>
                  <a:pt x="463153" y="15575"/>
                </a:lnTo>
                <a:lnTo>
                  <a:pt x="514109" y="4282"/>
                </a:lnTo>
                <a:lnTo>
                  <a:pt x="561370" y="0"/>
                </a:lnTo>
                <a:lnTo>
                  <a:pt x="583360" y="530"/>
                </a:lnTo>
                <a:lnTo>
                  <a:pt x="623548" y="7020"/>
                </a:lnTo>
                <a:lnTo>
                  <a:pt x="672824" y="30586"/>
                </a:lnTo>
                <a:lnTo>
                  <a:pt x="706224" y="70608"/>
                </a:lnTo>
                <a:lnTo>
                  <a:pt x="719317" y="121787"/>
                </a:lnTo>
                <a:lnTo>
                  <a:pt x="719135" y="140708"/>
                </a:lnTo>
                <a:lnTo>
                  <a:pt x="712248" y="180785"/>
                </a:lnTo>
                <a:lnTo>
                  <a:pt x="696994" y="223228"/>
                </a:lnTo>
                <a:lnTo>
                  <a:pt x="673769" y="267298"/>
                </a:lnTo>
                <a:lnTo>
                  <a:pt x="642971" y="312256"/>
                </a:lnTo>
                <a:lnTo>
                  <a:pt x="604994" y="357362"/>
                </a:lnTo>
                <a:lnTo>
                  <a:pt x="560235" y="401878"/>
                </a:lnTo>
                <a:lnTo>
                  <a:pt x="509091" y="445064"/>
                </a:lnTo>
                <a:lnTo>
                  <a:pt x="452443" y="485698"/>
                </a:lnTo>
                <a:lnTo>
                  <a:pt x="394909" y="520384"/>
                </a:lnTo>
                <a:lnTo>
                  <a:pt x="338175" y="548497"/>
                </a:lnTo>
                <a:lnTo>
                  <a:pt x="283079" y="569923"/>
                </a:lnTo>
                <a:lnTo>
                  <a:pt x="230460" y="584549"/>
                </a:lnTo>
                <a:lnTo>
                  <a:pt x="181155" y="592259"/>
                </a:lnTo>
                <a:lnTo>
                  <a:pt x="158008" y="593486"/>
                </a:lnTo>
                <a:lnTo>
                  <a:pt x="136003" y="592940"/>
                </a:lnTo>
                <a:lnTo>
                  <a:pt x="95843" y="586478"/>
                </a:lnTo>
                <a:lnTo>
                  <a:pt x="46794" y="563139"/>
                </a:lnTo>
                <a:lnTo>
                  <a:pt x="13521" y="523426"/>
                </a:lnTo>
                <a:lnTo>
                  <a:pt x="0" y="472246"/>
                </a:lnTo>
                <a:lnTo>
                  <a:pt x="77" y="453326"/>
                </a:lnTo>
                <a:lnTo>
                  <a:pt x="6812" y="413249"/>
                </a:lnTo>
                <a:lnTo>
                  <a:pt x="21990" y="370806"/>
                </a:lnTo>
                <a:lnTo>
                  <a:pt x="45214" y="326736"/>
                </a:lnTo>
                <a:lnTo>
                  <a:pt x="76089" y="281778"/>
                </a:lnTo>
                <a:lnTo>
                  <a:pt x="114218" y="236672"/>
                </a:lnTo>
                <a:lnTo>
                  <a:pt x="159205" y="192156"/>
                </a:lnTo>
                <a:lnTo>
                  <a:pt x="210654" y="148970"/>
                </a:lnTo>
                <a:lnTo>
                  <a:pt x="238678" y="128107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379969" y="5016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298180" y="4871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598958" y="4746406"/>
            <a:ext cx="480695" cy="396240"/>
          </a:xfrm>
          <a:custGeom>
            <a:avLst/>
            <a:gdLst/>
            <a:ahLst/>
            <a:cxnLst/>
            <a:rect l="l" t="t" r="r" b="b"/>
            <a:pathLst>
              <a:path w="480695" h="396239">
                <a:moveTo>
                  <a:pt x="159471" y="84673"/>
                </a:moveTo>
                <a:lnTo>
                  <a:pt x="197976" y="59696"/>
                </a:lnTo>
                <a:lnTo>
                  <a:pt x="236169" y="38933"/>
                </a:lnTo>
                <a:lnTo>
                  <a:pt x="273508" y="22482"/>
                </a:lnTo>
                <a:lnTo>
                  <a:pt x="326733" y="6110"/>
                </a:lnTo>
                <a:lnTo>
                  <a:pt x="374995" y="0"/>
                </a:lnTo>
                <a:lnTo>
                  <a:pt x="389664" y="301"/>
                </a:lnTo>
                <a:lnTo>
                  <a:pt x="428467" y="8392"/>
                </a:lnTo>
                <a:lnTo>
                  <a:pt x="465541" y="36413"/>
                </a:lnTo>
                <a:lnTo>
                  <a:pt x="480232" y="80548"/>
                </a:lnTo>
                <a:lnTo>
                  <a:pt x="480066" y="93206"/>
                </a:lnTo>
                <a:lnTo>
                  <a:pt x="470905" y="134071"/>
                </a:lnTo>
                <a:lnTo>
                  <a:pt x="449468" y="177953"/>
                </a:lnTo>
                <a:lnTo>
                  <a:pt x="416681" y="223156"/>
                </a:lnTo>
                <a:lnTo>
                  <a:pt x="388975" y="253187"/>
                </a:lnTo>
                <a:lnTo>
                  <a:pt x="356910" y="282547"/>
                </a:lnTo>
                <a:lnTo>
                  <a:pt x="320761" y="310733"/>
                </a:lnTo>
                <a:lnTo>
                  <a:pt x="282256" y="336019"/>
                </a:lnTo>
                <a:lnTo>
                  <a:pt x="244063" y="356961"/>
                </a:lnTo>
                <a:lnTo>
                  <a:pt x="206724" y="373484"/>
                </a:lnTo>
                <a:lnTo>
                  <a:pt x="153499" y="389814"/>
                </a:lnTo>
                <a:lnTo>
                  <a:pt x="105237" y="395772"/>
                </a:lnTo>
                <a:lnTo>
                  <a:pt x="90568" y="395409"/>
                </a:lnTo>
                <a:lnTo>
                  <a:pt x="51765" y="387136"/>
                </a:lnTo>
                <a:lnTo>
                  <a:pt x="14691" y="358993"/>
                </a:lnTo>
                <a:lnTo>
                  <a:pt x="0" y="314858"/>
                </a:lnTo>
                <a:lnTo>
                  <a:pt x="165" y="302200"/>
                </a:lnTo>
                <a:lnTo>
                  <a:pt x="9326" y="261335"/>
                </a:lnTo>
                <a:lnTo>
                  <a:pt x="30763" y="217452"/>
                </a:lnTo>
                <a:lnTo>
                  <a:pt x="63550" y="172250"/>
                </a:lnTo>
                <a:lnTo>
                  <a:pt x="91257" y="142219"/>
                </a:lnTo>
                <a:lnTo>
                  <a:pt x="123322" y="112859"/>
                </a:lnTo>
                <a:lnTo>
                  <a:pt x="159471" y="84673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533640" y="49923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145780" y="4895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721317" y="4845818"/>
            <a:ext cx="235585" cy="198120"/>
          </a:xfrm>
          <a:custGeom>
            <a:avLst/>
            <a:gdLst/>
            <a:ahLst/>
            <a:cxnLst/>
            <a:rect l="l" t="t" r="r" b="b"/>
            <a:pathLst>
              <a:path w="235584" h="198120">
                <a:moveTo>
                  <a:pt x="77752" y="42411"/>
                </a:moveTo>
                <a:lnTo>
                  <a:pt x="118931" y="17760"/>
                </a:lnTo>
                <a:lnTo>
                  <a:pt x="158033" y="3519"/>
                </a:lnTo>
                <a:lnTo>
                  <a:pt x="181569" y="0"/>
                </a:lnTo>
                <a:lnTo>
                  <a:pt x="192266" y="75"/>
                </a:lnTo>
                <a:lnTo>
                  <a:pt x="230279" y="20759"/>
                </a:lnTo>
                <a:lnTo>
                  <a:pt x="235369" y="47225"/>
                </a:lnTo>
                <a:lnTo>
                  <a:pt x="234162" y="56833"/>
                </a:lnTo>
                <a:lnTo>
                  <a:pt x="216172" y="97397"/>
                </a:lnTo>
                <a:lnTo>
                  <a:pt x="190282" y="128166"/>
                </a:lnTo>
                <a:lnTo>
                  <a:pt x="153105" y="158028"/>
                </a:lnTo>
                <a:lnTo>
                  <a:pt x="110672" y="181582"/>
                </a:lnTo>
                <a:lnTo>
                  <a:pt x="72456" y="194624"/>
                </a:lnTo>
                <a:lnTo>
                  <a:pt x="50194" y="197508"/>
                </a:lnTo>
                <a:lnTo>
                  <a:pt x="40224" y="197214"/>
                </a:lnTo>
                <a:lnTo>
                  <a:pt x="4906" y="176535"/>
                </a:lnTo>
                <a:lnTo>
                  <a:pt x="0" y="149820"/>
                </a:lnTo>
                <a:lnTo>
                  <a:pt x="1267" y="140202"/>
                </a:lnTo>
                <a:lnTo>
                  <a:pt x="19502" y="99807"/>
                </a:lnTo>
                <a:lnTo>
                  <a:pt x="45588" y="69223"/>
                </a:lnTo>
                <a:lnTo>
                  <a:pt x="77752" y="42411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686040" y="4968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92109" y="4919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7185741" y="4415266"/>
            <a:ext cx="1306830" cy="1057910"/>
          </a:xfrm>
          <a:custGeom>
            <a:avLst/>
            <a:gdLst/>
            <a:ahLst/>
            <a:cxnLst/>
            <a:rect l="l" t="t" r="r" b="b"/>
            <a:pathLst>
              <a:path w="1306829" h="1057910">
                <a:moveTo>
                  <a:pt x="452038" y="246902"/>
                </a:moveTo>
                <a:lnTo>
                  <a:pt x="504795" y="210552"/>
                </a:lnTo>
                <a:lnTo>
                  <a:pt x="557409" y="176961"/>
                </a:lnTo>
                <a:lnTo>
                  <a:pt x="609696" y="146167"/>
                </a:lnTo>
                <a:lnTo>
                  <a:pt x="661476" y="118206"/>
                </a:lnTo>
                <a:lnTo>
                  <a:pt x="712567" y="93113"/>
                </a:lnTo>
                <a:lnTo>
                  <a:pt x="762786" y="70926"/>
                </a:lnTo>
                <a:lnTo>
                  <a:pt x="811951" y="51680"/>
                </a:lnTo>
                <a:lnTo>
                  <a:pt x="859881" y="35412"/>
                </a:lnTo>
                <a:lnTo>
                  <a:pt x="906394" y="22157"/>
                </a:lnTo>
                <a:lnTo>
                  <a:pt x="951307" y="11952"/>
                </a:lnTo>
                <a:lnTo>
                  <a:pt x="994439" y="4834"/>
                </a:lnTo>
                <a:lnTo>
                  <a:pt x="1035608" y="837"/>
                </a:lnTo>
                <a:lnTo>
                  <a:pt x="1074632" y="0"/>
                </a:lnTo>
                <a:lnTo>
                  <a:pt x="1111330" y="2356"/>
                </a:lnTo>
                <a:lnTo>
                  <a:pt x="1177015" y="16799"/>
                </a:lnTo>
                <a:lnTo>
                  <a:pt x="1231210" y="44454"/>
                </a:lnTo>
                <a:lnTo>
                  <a:pt x="1272458" y="85612"/>
                </a:lnTo>
                <a:lnTo>
                  <a:pt x="1298032" y="137704"/>
                </a:lnTo>
                <a:lnTo>
                  <a:pt x="1306667" y="197850"/>
                </a:lnTo>
                <a:lnTo>
                  <a:pt x="1304863" y="230531"/>
                </a:lnTo>
                <a:lnTo>
                  <a:pt x="1289475" y="300287"/>
                </a:lnTo>
                <a:lnTo>
                  <a:pt x="1276075" y="337032"/>
                </a:lnTo>
                <a:lnTo>
                  <a:pt x="1258995" y="374801"/>
                </a:lnTo>
                <a:lnTo>
                  <a:pt x="1238327" y="413431"/>
                </a:lnTo>
                <a:lnTo>
                  <a:pt x="1214163" y="452756"/>
                </a:lnTo>
                <a:lnTo>
                  <a:pt x="1186596" y="492612"/>
                </a:lnTo>
                <a:lnTo>
                  <a:pt x="1155718" y="532833"/>
                </a:lnTo>
                <a:lnTo>
                  <a:pt x="1121622" y="573256"/>
                </a:lnTo>
                <a:lnTo>
                  <a:pt x="1084399" y="613714"/>
                </a:lnTo>
                <a:lnTo>
                  <a:pt x="1044143" y="654044"/>
                </a:lnTo>
                <a:lnTo>
                  <a:pt x="1000945" y="694081"/>
                </a:lnTo>
                <a:lnTo>
                  <a:pt x="954899" y="733659"/>
                </a:lnTo>
                <a:lnTo>
                  <a:pt x="906095" y="772615"/>
                </a:lnTo>
                <a:lnTo>
                  <a:pt x="854628" y="810782"/>
                </a:lnTo>
                <a:lnTo>
                  <a:pt x="802043" y="847133"/>
                </a:lnTo>
                <a:lnTo>
                  <a:pt x="749566" y="880724"/>
                </a:lnTo>
                <a:lnTo>
                  <a:pt x="697383" y="911518"/>
                </a:lnTo>
                <a:lnTo>
                  <a:pt x="645678" y="939479"/>
                </a:lnTo>
                <a:lnTo>
                  <a:pt x="594635" y="964571"/>
                </a:lnTo>
                <a:lnTo>
                  <a:pt x="544441" y="986759"/>
                </a:lnTo>
                <a:lnTo>
                  <a:pt x="495279" y="1006005"/>
                </a:lnTo>
                <a:lnTo>
                  <a:pt x="447334" y="1022273"/>
                </a:lnTo>
                <a:lnTo>
                  <a:pt x="400791" y="1035528"/>
                </a:lnTo>
                <a:lnTo>
                  <a:pt x="355836" y="1045732"/>
                </a:lnTo>
                <a:lnTo>
                  <a:pt x="312652" y="1052851"/>
                </a:lnTo>
                <a:lnTo>
                  <a:pt x="271424" y="1056847"/>
                </a:lnTo>
                <a:lnTo>
                  <a:pt x="232337" y="1057685"/>
                </a:lnTo>
                <a:lnTo>
                  <a:pt x="195577" y="1055329"/>
                </a:lnTo>
                <a:lnTo>
                  <a:pt x="129773" y="1040886"/>
                </a:lnTo>
                <a:lnTo>
                  <a:pt x="75491" y="1013231"/>
                </a:lnTo>
                <a:lnTo>
                  <a:pt x="34208" y="972072"/>
                </a:lnTo>
                <a:lnTo>
                  <a:pt x="8634" y="919672"/>
                </a:lnTo>
                <a:lnTo>
                  <a:pt x="0" y="859347"/>
                </a:lnTo>
                <a:lnTo>
                  <a:pt x="1803" y="826618"/>
                </a:lnTo>
                <a:lnTo>
                  <a:pt x="17192" y="756834"/>
                </a:lnTo>
                <a:lnTo>
                  <a:pt x="30591" y="720104"/>
                </a:lnTo>
                <a:lnTo>
                  <a:pt x="47671" y="682365"/>
                </a:lnTo>
                <a:lnTo>
                  <a:pt x="68339" y="643777"/>
                </a:lnTo>
                <a:lnTo>
                  <a:pt x="92503" y="604504"/>
                </a:lnTo>
                <a:lnTo>
                  <a:pt x="120070" y="564707"/>
                </a:lnTo>
                <a:lnTo>
                  <a:pt x="150948" y="524548"/>
                </a:lnTo>
                <a:lnTo>
                  <a:pt x="185045" y="484189"/>
                </a:lnTo>
                <a:lnTo>
                  <a:pt x="222267" y="443792"/>
                </a:lnTo>
                <a:lnTo>
                  <a:pt x="262524" y="403519"/>
                </a:lnTo>
                <a:lnTo>
                  <a:pt x="305721" y="363531"/>
                </a:lnTo>
                <a:lnTo>
                  <a:pt x="351768" y="323991"/>
                </a:lnTo>
                <a:lnTo>
                  <a:pt x="400571" y="285061"/>
                </a:lnTo>
                <a:lnTo>
                  <a:pt x="452038" y="246902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018019" y="5105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661400" y="4782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336800" y="659716"/>
            <a:ext cx="54000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2345" algn="l"/>
              </a:tabLst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ba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	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7769" y="1890426"/>
            <a:ext cx="70491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urce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g 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ent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ob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20" name="object 20"/>
          <p:cNvSpPr/>
          <p:nvPr/>
        </p:nvSpPr>
        <p:spPr>
          <a:xfrm>
            <a:off x="1184227" y="2464387"/>
            <a:ext cx="3746595" cy="3380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217930" y="3379914"/>
            <a:ext cx="378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3810" y="351617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7319" y="4797233"/>
            <a:ext cx="3797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350" spc="22" baseline="-30864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7129" y="4049648"/>
            <a:ext cx="7550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3200" b="1" spc="14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F00"/>
                </a:solidFill>
                <a:latin typeface="Arial"/>
                <a:cs typeface="Arial"/>
              </a:rPr>
              <a:t>&gt;4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43020" y="4322167"/>
            <a:ext cx="15684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b="1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49470" y="2615112"/>
            <a:ext cx="430276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ssive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spc="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 it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tha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tha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is 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rg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r 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gest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obs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rved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time.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65425" y="3831142"/>
            <a:ext cx="959485" cy="792480"/>
          </a:xfrm>
          <a:custGeom>
            <a:avLst/>
            <a:gdLst/>
            <a:ahLst/>
            <a:cxnLst/>
            <a:rect l="l" t="t" r="r" b="b"/>
            <a:pathLst>
              <a:path w="959484" h="792479">
                <a:moveTo>
                  <a:pt x="319064" y="170627"/>
                </a:moveTo>
                <a:lnTo>
                  <a:pt x="357408" y="144255"/>
                </a:lnTo>
                <a:lnTo>
                  <a:pt x="395765" y="120021"/>
                </a:lnTo>
                <a:lnTo>
                  <a:pt x="433996" y="97945"/>
                </a:lnTo>
                <a:lnTo>
                  <a:pt x="471962" y="78049"/>
                </a:lnTo>
                <a:lnTo>
                  <a:pt x="509524" y="60355"/>
                </a:lnTo>
                <a:lnTo>
                  <a:pt x="546544" y="44885"/>
                </a:lnTo>
                <a:lnTo>
                  <a:pt x="582882" y="31661"/>
                </a:lnTo>
                <a:lnTo>
                  <a:pt x="652954" y="12040"/>
                </a:lnTo>
                <a:lnTo>
                  <a:pt x="718631" y="1665"/>
                </a:lnTo>
                <a:lnTo>
                  <a:pt x="749472" y="0"/>
                </a:lnTo>
                <a:lnTo>
                  <a:pt x="778797" y="712"/>
                </a:lnTo>
                <a:lnTo>
                  <a:pt x="832343" y="9356"/>
                </a:lnTo>
                <a:lnTo>
                  <a:pt x="878153" y="27774"/>
                </a:lnTo>
                <a:lnTo>
                  <a:pt x="915117" y="56139"/>
                </a:lnTo>
                <a:lnTo>
                  <a:pt x="942032" y="93965"/>
                </a:lnTo>
                <a:lnTo>
                  <a:pt x="956719" y="138157"/>
                </a:lnTo>
                <a:lnTo>
                  <a:pt x="959439" y="162245"/>
                </a:lnTo>
                <a:lnTo>
                  <a:pt x="959164" y="187494"/>
                </a:lnTo>
                <a:lnTo>
                  <a:pt x="949893" y="240983"/>
                </a:lnTo>
                <a:lnTo>
                  <a:pt x="929433" y="297634"/>
                </a:lnTo>
                <a:lnTo>
                  <a:pt x="898308" y="356458"/>
                </a:lnTo>
                <a:lnTo>
                  <a:pt x="857045" y="416462"/>
                </a:lnTo>
                <a:lnTo>
                  <a:pt x="832775" y="446598"/>
                </a:lnTo>
                <a:lnTo>
                  <a:pt x="806169" y="476657"/>
                </a:lnTo>
                <a:lnTo>
                  <a:pt x="777290" y="506516"/>
                </a:lnTo>
                <a:lnTo>
                  <a:pt x="746206" y="536052"/>
                </a:lnTo>
                <a:lnTo>
                  <a:pt x="712981" y="565139"/>
                </a:lnTo>
                <a:lnTo>
                  <a:pt x="677682" y="593656"/>
                </a:lnTo>
                <a:lnTo>
                  <a:pt x="640374" y="621477"/>
                </a:lnTo>
                <a:lnTo>
                  <a:pt x="602031" y="647848"/>
                </a:lnTo>
                <a:lnTo>
                  <a:pt x="563674" y="672082"/>
                </a:lnTo>
                <a:lnTo>
                  <a:pt x="525443" y="694158"/>
                </a:lnTo>
                <a:lnTo>
                  <a:pt x="487476" y="714054"/>
                </a:lnTo>
                <a:lnTo>
                  <a:pt x="449914" y="731748"/>
                </a:lnTo>
                <a:lnTo>
                  <a:pt x="412894" y="747218"/>
                </a:lnTo>
                <a:lnTo>
                  <a:pt x="376557" y="760442"/>
                </a:lnTo>
                <a:lnTo>
                  <a:pt x="306484" y="780064"/>
                </a:lnTo>
                <a:lnTo>
                  <a:pt x="240808" y="790438"/>
                </a:lnTo>
                <a:lnTo>
                  <a:pt x="209966" y="792104"/>
                </a:lnTo>
                <a:lnTo>
                  <a:pt x="180641" y="791391"/>
                </a:lnTo>
                <a:lnTo>
                  <a:pt x="127096" y="782747"/>
                </a:lnTo>
                <a:lnTo>
                  <a:pt x="81285" y="764329"/>
                </a:lnTo>
                <a:lnTo>
                  <a:pt x="44321" y="735964"/>
                </a:lnTo>
                <a:lnTo>
                  <a:pt x="17406" y="698139"/>
                </a:lnTo>
                <a:lnTo>
                  <a:pt x="2719" y="653946"/>
                </a:lnTo>
                <a:lnTo>
                  <a:pt x="0" y="629859"/>
                </a:lnTo>
                <a:lnTo>
                  <a:pt x="274" y="604609"/>
                </a:lnTo>
                <a:lnTo>
                  <a:pt x="9545" y="551120"/>
                </a:lnTo>
                <a:lnTo>
                  <a:pt x="30006" y="494469"/>
                </a:lnTo>
                <a:lnTo>
                  <a:pt x="61130" y="435645"/>
                </a:lnTo>
                <a:lnTo>
                  <a:pt x="102394" y="375641"/>
                </a:lnTo>
                <a:lnTo>
                  <a:pt x="126663" y="345506"/>
                </a:lnTo>
                <a:lnTo>
                  <a:pt x="153270" y="315446"/>
                </a:lnTo>
                <a:lnTo>
                  <a:pt x="182148" y="285587"/>
                </a:lnTo>
                <a:lnTo>
                  <a:pt x="213232" y="256052"/>
                </a:lnTo>
                <a:lnTo>
                  <a:pt x="246457" y="226964"/>
                </a:lnTo>
                <a:lnTo>
                  <a:pt x="281756" y="198447"/>
                </a:lnTo>
                <a:lnTo>
                  <a:pt x="319064" y="170627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533640" y="4324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757919" y="4130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784531" y="3930538"/>
            <a:ext cx="720090" cy="594360"/>
          </a:xfrm>
          <a:custGeom>
            <a:avLst/>
            <a:gdLst/>
            <a:ahLst/>
            <a:cxnLst/>
            <a:rect l="l" t="t" r="r" b="b"/>
            <a:pathLst>
              <a:path w="720090" h="594360">
                <a:moveTo>
                  <a:pt x="239328" y="128381"/>
                </a:moveTo>
                <a:lnTo>
                  <a:pt x="296914" y="90417"/>
                </a:lnTo>
                <a:lnTo>
                  <a:pt x="354065" y="58907"/>
                </a:lnTo>
                <a:lnTo>
                  <a:pt x="409967" y="33981"/>
                </a:lnTo>
                <a:lnTo>
                  <a:pt x="463803" y="15768"/>
                </a:lnTo>
                <a:lnTo>
                  <a:pt x="514760" y="4398"/>
                </a:lnTo>
                <a:lnTo>
                  <a:pt x="562020" y="0"/>
                </a:lnTo>
                <a:lnTo>
                  <a:pt x="584010" y="456"/>
                </a:lnTo>
                <a:lnTo>
                  <a:pt x="624198" y="6759"/>
                </a:lnTo>
                <a:lnTo>
                  <a:pt x="673474" y="29935"/>
                </a:lnTo>
                <a:lnTo>
                  <a:pt x="706875" y="69794"/>
                </a:lnTo>
                <a:lnTo>
                  <a:pt x="719968" y="121411"/>
                </a:lnTo>
                <a:lnTo>
                  <a:pt x="719785" y="140446"/>
                </a:lnTo>
                <a:lnTo>
                  <a:pt x="712898" y="180710"/>
                </a:lnTo>
                <a:lnTo>
                  <a:pt x="697644" y="223291"/>
                </a:lnTo>
                <a:lnTo>
                  <a:pt x="674420" y="267456"/>
                </a:lnTo>
                <a:lnTo>
                  <a:pt x="643621" y="312475"/>
                </a:lnTo>
                <a:lnTo>
                  <a:pt x="605644" y="357616"/>
                </a:lnTo>
                <a:lnTo>
                  <a:pt x="560885" y="402148"/>
                </a:lnTo>
                <a:lnTo>
                  <a:pt x="509741" y="445338"/>
                </a:lnTo>
                <a:lnTo>
                  <a:pt x="453093" y="485973"/>
                </a:lnTo>
                <a:lnTo>
                  <a:pt x="395555" y="520658"/>
                </a:lnTo>
                <a:lnTo>
                  <a:pt x="338805" y="548771"/>
                </a:lnTo>
                <a:lnTo>
                  <a:pt x="283675" y="570198"/>
                </a:lnTo>
                <a:lnTo>
                  <a:pt x="230994" y="584823"/>
                </a:lnTo>
                <a:lnTo>
                  <a:pt x="181594" y="592534"/>
                </a:lnTo>
                <a:lnTo>
                  <a:pt x="158384" y="593760"/>
                </a:lnTo>
                <a:lnTo>
                  <a:pt x="136305" y="593215"/>
                </a:lnTo>
                <a:lnTo>
                  <a:pt x="95957" y="586752"/>
                </a:lnTo>
                <a:lnTo>
                  <a:pt x="46518" y="563413"/>
                </a:lnTo>
                <a:lnTo>
                  <a:pt x="13083" y="523691"/>
                </a:lnTo>
                <a:lnTo>
                  <a:pt x="0" y="472399"/>
                </a:lnTo>
                <a:lnTo>
                  <a:pt x="191" y="453422"/>
                </a:lnTo>
                <a:lnTo>
                  <a:pt x="7113" y="413220"/>
                </a:lnTo>
                <a:lnTo>
                  <a:pt x="22428" y="370656"/>
                </a:lnTo>
                <a:lnTo>
                  <a:pt x="45749" y="326492"/>
                </a:lnTo>
                <a:lnTo>
                  <a:pt x="76685" y="281489"/>
                </a:lnTo>
                <a:lnTo>
                  <a:pt x="114849" y="236411"/>
                </a:lnTo>
                <a:lnTo>
                  <a:pt x="159851" y="192018"/>
                </a:lnTo>
                <a:lnTo>
                  <a:pt x="211304" y="149073"/>
                </a:lnTo>
                <a:lnTo>
                  <a:pt x="239328" y="128381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686040" y="4300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8604250" y="415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7905028" y="4029212"/>
            <a:ext cx="480695" cy="396240"/>
          </a:xfrm>
          <a:custGeom>
            <a:avLst/>
            <a:gdLst/>
            <a:ahLst/>
            <a:cxnLst/>
            <a:rect l="l" t="t" r="r" b="b"/>
            <a:pathLst>
              <a:path w="480695" h="396239">
                <a:moveTo>
                  <a:pt x="159471" y="85587"/>
                </a:moveTo>
                <a:lnTo>
                  <a:pt x="197976" y="60267"/>
                </a:lnTo>
                <a:lnTo>
                  <a:pt x="236169" y="39237"/>
                </a:lnTo>
                <a:lnTo>
                  <a:pt x="273508" y="22597"/>
                </a:lnTo>
                <a:lnTo>
                  <a:pt x="326733" y="6082"/>
                </a:lnTo>
                <a:lnTo>
                  <a:pt x="374995" y="0"/>
                </a:lnTo>
                <a:lnTo>
                  <a:pt x="389664" y="348"/>
                </a:lnTo>
                <a:lnTo>
                  <a:pt x="428467" y="8696"/>
                </a:lnTo>
                <a:lnTo>
                  <a:pt x="465541" y="37327"/>
                </a:lnTo>
                <a:lnTo>
                  <a:pt x="480232" y="81330"/>
                </a:lnTo>
                <a:lnTo>
                  <a:pt x="480066" y="93922"/>
                </a:lnTo>
                <a:lnTo>
                  <a:pt x="470905" y="134538"/>
                </a:lnTo>
                <a:lnTo>
                  <a:pt x="449468" y="178138"/>
                </a:lnTo>
                <a:lnTo>
                  <a:pt x="416681" y="223075"/>
                </a:lnTo>
                <a:lnTo>
                  <a:pt x="388975" y="252963"/>
                </a:lnTo>
                <a:lnTo>
                  <a:pt x="356910" y="282227"/>
                </a:lnTo>
                <a:lnTo>
                  <a:pt x="320761" y="310377"/>
                </a:lnTo>
                <a:lnTo>
                  <a:pt x="282256" y="335697"/>
                </a:lnTo>
                <a:lnTo>
                  <a:pt x="244063" y="356727"/>
                </a:lnTo>
                <a:lnTo>
                  <a:pt x="206724" y="373368"/>
                </a:lnTo>
                <a:lnTo>
                  <a:pt x="153499" y="389883"/>
                </a:lnTo>
                <a:lnTo>
                  <a:pt x="105237" y="395965"/>
                </a:lnTo>
                <a:lnTo>
                  <a:pt x="90568" y="395616"/>
                </a:lnTo>
                <a:lnTo>
                  <a:pt x="51765" y="387268"/>
                </a:lnTo>
                <a:lnTo>
                  <a:pt x="14691" y="358637"/>
                </a:lnTo>
                <a:lnTo>
                  <a:pt x="0" y="314634"/>
                </a:lnTo>
                <a:lnTo>
                  <a:pt x="165" y="302043"/>
                </a:lnTo>
                <a:lnTo>
                  <a:pt x="9326" y="261426"/>
                </a:lnTo>
                <a:lnTo>
                  <a:pt x="30763" y="217827"/>
                </a:lnTo>
                <a:lnTo>
                  <a:pt x="63550" y="172890"/>
                </a:lnTo>
                <a:lnTo>
                  <a:pt x="91257" y="143001"/>
                </a:lnTo>
                <a:lnTo>
                  <a:pt x="123322" y="113738"/>
                </a:lnTo>
                <a:lnTo>
                  <a:pt x="159471" y="85587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839709" y="4276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8451850" y="4178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8027192" y="4129008"/>
            <a:ext cx="235585" cy="196850"/>
          </a:xfrm>
          <a:custGeom>
            <a:avLst/>
            <a:gdLst/>
            <a:ahLst/>
            <a:cxnLst/>
            <a:rect l="l" t="t" r="r" b="b"/>
            <a:pathLst>
              <a:path w="235584" h="196850">
                <a:moveTo>
                  <a:pt x="77947" y="42941"/>
                </a:moveTo>
                <a:lnTo>
                  <a:pt x="118833" y="18293"/>
                </a:lnTo>
                <a:lnTo>
                  <a:pt x="157691" y="3777"/>
                </a:lnTo>
                <a:lnTo>
                  <a:pt x="191790" y="0"/>
                </a:lnTo>
                <a:lnTo>
                  <a:pt x="201627" y="1232"/>
                </a:lnTo>
                <a:lnTo>
                  <a:pt x="233302" y="28710"/>
                </a:lnTo>
                <a:lnTo>
                  <a:pt x="235340" y="46684"/>
                </a:lnTo>
                <a:lnTo>
                  <a:pt x="234190" y="56243"/>
                </a:lnTo>
                <a:lnTo>
                  <a:pt x="216330" y="96692"/>
                </a:lnTo>
                <a:lnTo>
                  <a:pt x="190468" y="127435"/>
                </a:lnTo>
                <a:lnTo>
                  <a:pt x="153293" y="157293"/>
                </a:lnTo>
                <a:lnTo>
                  <a:pt x="110861" y="180846"/>
                </a:lnTo>
                <a:lnTo>
                  <a:pt x="72645" y="193885"/>
                </a:lnTo>
                <a:lnTo>
                  <a:pt x="50384" y="196768"/>
                </a:lnTo>
                <a:lnTo>
                  <a:pt x="40414" y="196474"/>
                </a:lnTo>
                <a:lnTo>
                  <a:pt x="5061" y="175991"/>
                </a:lnTo>
                <a:lnTo>
                  <a:pt x="0" y="149663"/>
                </a:lnTo>
                <a:lnTo>
                  <a:pt x="1221" y="140113"/>
                </a:lnTo>
                <a:lnTo>
                  <a:pt x="19471" y="99783"/>
                </a:lnTo>
                <a:lnTo>
                  <a:pt x="45959" y="69123"/>
                </a:lnTo>
                <a:lnTo>
                  <a:pt x="77947" y="42941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992109" y="4251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298180" y="4203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491810" y="3698638"/>
            <a:ext cx="1306830" cy="1057275"/>
          </a:xfrm>
          <a:custGeom>
            <a:avLst/>
            <a:gdLst/>
            <a:ahLst/>
            <a:cxnLst/>
            <a:rect l="l" t="t" r="r" b="b"/>
            <a:pathLst>
              <a:path w="1306829" h="1057275">
                <a:moveTo>
                  <a:pt x="452038" y="247251"/>
                </a:moveTo>
                <a:lnTo>
                  <a:pt x="504795" y="210900"/>
                </a:lnTo>
                <a:lnTo>
                  <a:pt x="557409" y="177308"/>
                </a:lnTo>
                <a:lnTo>
                  <a:pt x="609696" y="146511"/>
                </a:lnTo>
                <a:lnTo>
                  <a:pt x="661476" y="118544"/>
                </a:lnTo>
                <a:lnTo>
                  <a:pt x="712567" y="93442"/>
                </a:lnTo>
                <a:lnTo>
                  <a:pt x="762786" y="71241"/>
                </a:lnTo>
                <a:lnTo>
                  <a:pt x="811951" y="51975"/>
                </a:lnTo>
                <a:lnTo>
                  <a:pt x="859881" y="35679"/>
                </a:lnTo>
                <a:lnTo>
                  <a:pt x="906394" y="22390"/>
                </a:lnTo>
                <a:lnTo>
                  <a:pt x="951307" y="12142"/>
                </a:lnTo>
                <a:lnTo>
                  <a:pt x="994439" y="4971"/>
                </a:lnTo>
                <a:lnTo>
                  <a:pt x="1035608" y="912"/>
                </a:lnTo>
                <a:lnTo>
                  <a:pt x="1074632" y="0"/>
                </a:lnTo>
                <a:lnTo>
                  <a:pt x="1111330" y="2269"/>
                </a:lnTo>
                <a:lnTo>
                  <a:pt x="1177015" y="16497"/>
                </a:lnTo>
                <a:lnTo>
                  <a:pt x="1231210" y="43877"/>
                </a:lnTo>
                <a:lnTo>
                  <a:pt x="1272458" y="84691"/>
                </a:lnTo>
                <a:lnTo>
                  <a:pt x="1298032" y="137091"/>
                </a:lnTo>
                <a:lnTo>
                  <a:pt x="1306667" y="197416"/>
                </a:lnTo>
                <a:lnTo>
                  <a:pt x="1304863" y="230146"/>
                </a:lnTo>
                <a:lnTo>
                  <a:pt x="1289475" y="299929"/>
                </a:lnTo>
                <a:lnTo>
                  <a:pt x="1276075" y="336659"/>
                </a:lnTo>
                <a:lnTo>
                  <a:pt x="1258995" y="374399"/>
                </a:lnTo>
                <a:lnTo>
                  <a:pt x="1238327" y="412986"/>
                </a:lnTo>
                <a:lnTo>
                  <a:pt x="1214163" y="452259"/>
                </a:lnTo>
                <a:lnTo>
                  <a:pt x="1186596" y="492056"/>
                </a:lnTo>
                <a:lnTo>
                  <a:pt x="1155718" y="532215"/>
                </a:lnTo>
                <a:lnTo>
                  <a:pt x="1121622" y="572574"/>
                </a:lnTo>
                <a:lnTo>
                  <a:pt x="1084399" y="612972"/>
                </a:lnTo>
                <a:lnTo>
                  <a:pt x="1044143" y="653245"/>
                </a:lnTo>
                <a:lnTo>
                  <a:pt x="1000945" y="693232"/>
                </a:lnTo>
                <a:lnTo>
                  <a:pt x="954899" y="732772"/>
                </a:lnTo>
                <a:lnTo>
                  <a:pt x="906095" y="771702"/>
                </a:lnTo>
                <a:lnTo>
                  <a:pt x="854628" y="809861"/>
                </a:lnTo>
                <a:lnTo>
                  <a:pt x="801871" y="846212"/>
                </a:lnTo>
                <a:lnTo>
                  <a:pt x="749258" y="879803"/>
                </a:lnTo>
                <a:lnTo>
                  <a:pt x="696970" y="910597"/>
                </a:lnTo>
                <a:lnTo>
                  <a:pt x="645190" y="938558"/>
                </a:lnTo>
                <a:lnTo>
                  <a:pt x="594100" y="963650"/>
                </a:lnTo>
                <a:lnTo>
                  <a:pt x="543881" y="985837"/>
                </a:lnTo>
                <a:lnTo>
                  <a:pt x="494715" y="1005083"/>
                </a:lnTo>
                <a:lnTo>
                  <a:pt x="446785" y="1021352"/>
                </a:lnTo>
                <a:lnTo>
                  <a:pt x="400273" y="1034606"/>
                </a:lnTo>
                <a:lnTo>
                  <a:pt x="355359" y="1044811"/>
                </a:lnTo>
                <a:lnTo>
                  <a:pt x="312227" y="1051930"/>
                </a:lnTo>
                <a:lnTo>
                  <a:pt x="271058" y="1055926"/>
                </a:lnTo>
                <a:lnTo>
                  <a:pt x="232034" y="1056764"/>
                </a:lnTo>
                <a:lnTo>
                  <a:pt x="195337" y="1054407"/>
                </a:lnTo>
                <a:lnTo>
                  <a:pt x="129651" y="1039965"/>
                </a:lnTo>
                <a:lnTo>
                  <a:pt x="75457" y="1012309"/>
                </a:lnTo>
                <a:lnTo>
                  <a:pt x="34208" y="971151"/>
                </a:lnTo>
                <a:lnTo>
                  <a:pt x="8634" y="919095"/>
                </a:lnTo>
                <a:lnTo>
                  <a:pt x="0" y="859046"/>
                </a:lnTo>
                <a:lnTo>
                  <a:pt x="1803" y="826431"/>
                </a:lnTo>
                <a:lnTo>
                  <a:pt x="17192" y="756834"/>
                </a:lnTo>
                <a:lnTo>
                  <a:pt x="30591" y="720179"/>
                </a:lnTo>
                <a:lnTo>
                  <a:pt x="47671" y="682502"/>
                </a:lnTo>
                <a:lnTo>
                  <a:pt x="68339" y="643967"/>
                </a:lnTo>
                <a:lnTo>
                  <a:pt x="92503" y="604737"/>
                </a:lnTo>
                <a:lnTo>
                  <a:pt x="120070" y="564975"/>
                </a:lnTo>
                <a:lnTo>
                  <a:pt x="150948" y="524843"/>
                </a:lnTo>
                <a:lnTo>
                  <a:pt x="185045" y="484504"/>
                </a:lnTo>
                <a:lnTo>
                  <a:pt x="222267" y="444121"/>
                </a:lnTo>
                <a:lnTo>
                  <a:pt x="262524" y="403857"/>
                </a:lnTo>
                <a:lnTo>
                  <a:pt x="305721" y="363876"/>
                </a:lnTo>
                <a:lnTo>
                  <a:pt x="351768" y="324339"/>
                </a:lnTo>
                <a:lnTo>
                  <a:pt x="400571" y="285410"/>
                </a:lnTo>
                <a:lnTo>
                  <a:pt x="452038" y="247251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324090" y="4389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8967469" y="4065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045200" y="3891279"/>
            <a:ext cx="0" cy="1869439"/>
          </a:xfrm>
          <a:custGeom>
            <a:avLst/>
            <a:gdLst/>
            <a:ahLst/>
            <a:cxnLst/>
            <a:rect l="l" t="t" r="r" b="b"/>
            <a:pathLst>
              <a:path h="1869439">
                <a:moveTo>
                  <a:pt x="0" y="186944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995670" y="3749040"/>
            <a:ext cx="99060" cy="148590"/>
          </a:xfrm>
          <a:custGeom>
            <a:avLst/>
            <a:gdLst/>
            <a:ahLst/>
            <a:cxnLst/>
            <a:rect l="l" t="t" r="r" b="b"/>
            <a:pathLst>
              <a:path w="99060" h="148589">
                <a:moveTo>
                  <a:pt x="49529" y="0"/>
                </a:moveTo>
                <a:lnTo>
                  <a:pt x="0" y="148589"/>
                </a:lnTo>
                <a:lnTo>
                  <a:pt x="99059" y="148589"/>
                </a:lnTo>
                <a:lnTo>
                  <a:pt x="49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012179" y="5760720"/>
            <a:ext cx="3241040" cy="0"/>
          </a:xfrm>
          <a:custGeom>
            <a:avLst/>
            <a:gdLst/>
            <a:ahLst/>
            <a:cxnLst/>
            <a:rect l="l" t="t" r="r" b="b"/>
            <a:pathLst>
              <a:path w="3241040">
                <a:moveTo>
                  <a:pt x="0" y="0"/>
                </a:moveTo>
                <a:lnTo>
                  <a:pt x="324104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9246869" y="5711190"/>
            <a:ext cx="148590" cy="99060"/>
          </a:xfrm>
          <a:custGeom>
            <a:avLst/>
            <a:gdLst/>
            <a:ahLst/>
            <a:cxnLst/>
            <a:rect l="l" t="t" r="r" b="b"/>
            <a:pathLst>
              <a:path w="148590" h="99060">
                <a:moveTo>
                  <a:pt x="0" y="0"/>
                </a:moveTo>
                <a:lnTo>
                  <a:pt x="0" y="99060"/>
                </a:lnTo>
                <a:lnTo>
                  <a:pt x="148589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9107169" y="581551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71940" y="5968653"/>
            <a:ext cx="208279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latin typeface="Arial"/>
                <a:cs typeface="Arial"/>
              </a:rPr>
              <a:t>1</a:t>
            </a:r>
            <a:r>
              <a:rPr sz="1050" spc="-10" dirty="0">
                <a:latin typeface="Arial"/>
                <a:cs typeface="Arial"/>
              </a:rPr>
              <a:t>,2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15329" y="385971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80100" y="401285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202608" y="3674582"/>
            <a:ext cx="1384565" cy="1990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6103620" y="5288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747000" y="4965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043929" y="4373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687309" y="405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027375" y="4809042"/>
            <a:ext cx="960119" cy="792480"/>
          </a:xfrm>
          <a:custGeom>
            <a:avLst/>
            <a:gdLst/>
            <a:ahLst/>
            <a:cxnLst/>
            <a:rect l="l" t="t" r="r" b="b"/>
            <a:pathLst>
              <a:path w="960120" h="792479">
                <a:moveTo>
                  <a:pt x="319064" y="170627"/>
                </a:moveTo>
                <a:lnTo>
                  <a:pt x="357408" y="144255"/>
                </a:lnTo>
                <a:lnTo>
                  <a:pt x="395765" y="120021"/>
                </a:lnTo>
                <a:lnTo>
                  <a:pt x="433996" y="97945"/>
                </a:lnTo>
                <a:lnTo>
                  <a:pt x="471962" y="78049"/>
                </a:lnTo>
                <a:lnTo>
                  <a:pt x="509524" y="60355"/>
                </a:lnTo>
                <a:lnTo>
                  <a:pt x="546544" y="44885"/>
                </a:lnTo>
                <a:lnTo>
                  <a:pt x="582882" y="31661"/>
                </a:lnTo>
                <a:lnTo>
                  <a:pt x="652954" y="12040"/>
                </a:lnTo>
                <a:lnTo>
                  <a:pt x="718631" y="1665"/>
                </a:lnTo>
                <a:lnTo>
                  <a:pt x="749472" y="0"/>
                </a:lnTo>
                <a:lnTo>
                  <a:pt x="778797" y="712"/>
                </a:lnTo>
                <a:lnTo>
                  <a:pt x="832343" y="9356"/>
                </a:lnTo>
                <a:lnTo>
                  <a:pt x="878153" y="27774"/>
                </a:lnTo>
                <a:lnTo>
                  <a:pt x="915117" y="56139"/>
                </a:lnTo>
                <a:lnTo>
                  <a:pt x="942042" y="93965"/>
                </a:lnTo>
                <a:lnTo>
                  <a:pt x="956796" y="138157"/>
                </a:lnTo>
                <a:lnTo>
                  <a:pt x="959571" y="162245"/>
                </a:lnTo>
                <a:lnTo>
                  <a:pt x="959362" y="187494"/>
                </a:lnTo>
                <a:lnTo>
                  <a:pt x="950251" y="240983"/>
                </a:lnTo>
                <a:lnTo>
                  <a:pt x="929973" y="297634"/>
                </a:lnTo>
                <a:lnTo>
                  <a:pt x="899038" y="356458"/>
                </a:lnTo>
                <a:lnTo>
                  <a:pt x="857957" y="416462"/>
                </a:lnTo>
                <a:lnTo>
                  <a:pt x="833771" y="446598"/>
                </a:lnTo>
                <a:lnTo>
                  <a:pt x="807240" y="476657"/>
                </a:lnTo>
                <a:lnTo>
                  <a:pt x="778428" y="506516"/>
                </a:lnTo>
                <a:lnTo>
                  <a:pt x="747399" y="536052"/>
                </a:lnTo>
                <a:lnTo>
                  <a:pt x="714216" y="565139"/>
                </a:lnTo>
                <a:lnTo>
                  <a:pt x="678943" y="593656"/>
                </a:lnTo>
                <a:lnTo>
                  <a:pt x="641644" y="621477"/>
                </a:lnTo>
                <a:lnTo>
                  <a:pt x="603300" y="647848"/>
                </a:lnTo>
                <a:lnTo>
                  <a:pt x="564942" y="672082"/>
                </a:lnTo>
                <a:lnTo>
                  <a:pt x="526708" y="694158"/>
                </a:lnTo>
                <a:lnTo>
                  <a:pt x="488736" y="714054"/>
                </a:lnTo>
                <a:lnTo>
                  <a:pt x="451164" y="731748"/>
                </a:lnTo>
                <a:lnTo>
                  <a:pt x="414130" y="747218"/>
                </a:lnTo>
                <a:lnTo>
                  <a:pt x="377772" y="760442"/>
                </a:lnTo>
                <a:lnTo>
                  <a:pt x="307638" y="780064"/>
                </a:lnTo>
                <a:lnTo>
                  <a:pt x="241866" y="790438"/>
                </a:lnTo>
                <a:lnTo>
                  <a:pt x="210962" y="792104"/>
                </a:lnTo>
                <a:lnTo>
                  <a:pt x="181562" y="791391"/>
                </a:lnTo>
                <a:lnTo>
                  <a:pt x="127830" y="782747"/>
                </a:lnTo>
                <a:lnTo>
                  <a:pt x="81775" y="764329"/>
                </a:lnTo>
                <a:lnTo>
                  <a:pt x="44502" y="735964"/>
                </a:lnTo>
                <a:lnTo>
                  <a:pt x="17406" y="698139"/>
                </a:lnTo>
                <a:lnTo>
                  <a:pt x="2719" y="653946"/>
                </a:lnTo>
                <a:lnTo>
                  <a:pt x="0" y="629859"/>
                </a:lnTo>
                <a:lnTo>
                  <a:pt x="274" y="604609"/>
                </a:lnTo>
                <a:lnTo>
                  <a:pt x="9545" y="551120"/>
                </a:lnTo>
                <a:lnTo>
                  <a:pt x="30006" y="494469"/>
                </a:lnTo>
                <a:lnTo>
                  <a:pt x="61130" y="435645"/>
                </a:lnTo>
                <a:lnTo>
                  <a:pt x="102394" y="375641"/>
                </a:lnTo>
                <a:lnTo>
                  <a:pt x="126663" y="345506"/>
                </a:lnTo>
                <a:lnTo>
                  <a:pt x="153270" y="315446"/>
                </a:lnTo>
                <a:lnTo>
                  <a:pt x="182148" y="285587"/>
                </a:lnTo>
                <a:lnTo>
                  <a:pt x="213232" y="256052"/>
                </a:lnTo>
                <a:lnTo>
                  <a:pt x="246457" y="226964"/>
                </a:lnTo>
                <a:lnTo>
                  <a:pt x="281756" y="198447"/>
                </a:lnTo>
                <a:lnTo>
                  <a:pt x="319064" y="170627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895590" y="5302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9119869" y="5107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8147740" y="4908438"/>
            <a:ext cx="719455" cy="594360"/>
          </a:xfrm>
          <a:custGeom>
            <a:avLst/>
            <a:gdLst/>
            <a:ahLst/>
            <a:cxnLst/>
            <a:rect l="l" t="t" r="r" b="b"/>
            <a:pathLst>
              <a:path w="719454" h="594360">
                <a:moveTo>
                  <a:pt x="238069" y="128381"/>
                </a:moveTo>
                <a:lnTo>
                  <a:pt x="295689" y="90417"/>
                </a:lnTo>
                <a:lnTo>
                  <a:pt x="352927" y="58907"/>
                </a:lnTo>
                <a:lnTo>
                  <a:pt x="408947" y="33981"/>
                </a:lnTo>
                <a:lnTo>
                  <a:pt x="462909" y="15768"/>
                </a:lnTo>
                <a:lnTo>
                  <a:pt x="513976" y="4398"/>
                </a:lnTo>
                <a:lnTo>
                  <a:pt x="561309" y="0"/>
                </a:lnTo>
                <a:lnTo>
                  <a:pt x="583313" y="456"/>
                </a:lnTo>
                <a:lnTo>
                  <a:pt x="623474" y="6759"/>
                </a:lnTo>
                <a:lnTo>
                  <a:pt x="672523" y="29935"/>
                </a:lnTo>
                <a:lnTo>
                  <a:pt x="705796" y="69794"/>
                </a:lnTo>
                <a:lnTo>
                  <a:pt x="719317" y="121411"/>
                </a:lnTo>
                <a:lnTo>
                  <a:pt x="719240" y="140446"/>
                </a:lnTo>
                <a:lnTo>
                  <a:pt x="712505" y="180710"/>
                </a:lnTo>
                <a:lnTo>
                  <a:pt x="697327" y="223291"/>
                </a:lnTo>
                <a:lnTo>
                  <a:pt x="674103" y="267456"/>
                </a:lnTo>
                <a:lnTo>
                  <a:pt x="643228" y="312475"/>
                </a:lnTo>
                <a:lnTo>
                  <a:pt x="605099" y="357616"/>
                </a:lnTo>
                <a:lnTo>
                  <a:pt x="560111" y="402148"/>
                </a:lnTo>
                <a:lnTo>
                  <a:pt x="508662" y="445338"/>
                </a:lnTo>
                <a:lnTo>
                  <a:pt x="451842" y="485973"/>
                </a:lnTo>
                <a:lnTo>
                  <a:pt x="394372" y="520658"/>
                </a:lnTo>
                <a:lnTo>
                  <a:pt x="337744" y="548771"/>
                </a:lnTo>
                <a:lnTo>
                  <a:pt x="282773" y="570198"/>
                </a:lnTo>
                <a:lnTo>
                  <a:pt x="230274" y="584823"/>
                </a:lnTo>
                <a:lnTo>
                  <a:pt x="181064" y="592534"/>
                </a:lnTo>
                <a:lnTo>
                  <a:pt x="157947" y="593760"/>
                </a:lnTo>
                <a:lnTo>
                  <a:pt x="135957" y="593215"/>
                </a:lnTo>
                <a:lnTo>
                  <a:pt x="95769" y="586752"/>
                </a:lnTo>
                <a:lnTo>
                  <a:pt x="46493" y="563413"/>
                </a:lnTo>
                <a:lnTo>
                  <a:pt x="13093" y="523519"/>
                </a:lnTo>
                <a:lnTo>
                  <a:pt x="0" y="471911"/>
                </a:lnTo>
                <a:lnTo>
                  <a:pt x="182" y="452886"/>
                </a:lnTo>
                <a:lnTo>
                  <a:pt x="7069" y="412657"/>
                </a:lnTo>
                <a:lnTo>
                  <a:pt x="22323" y="370137"/>
                </a:lnTo>
                <a:lnTo>
                  <a:pt x="45547" y="326067"/>
                </a:lnTo>
                <a:lnTo>
                  <a:pt x="76346" y="281186"/>
                </a:lnTo>
                <a:lnTo>
                  <a:pt x="114323" y="236232"/>
                </a:lnTo>
                <a:lnTo>
                  <a:pt x="159082" y="191945"/>
                </a:lnTo>
                <a:lnTo>
                  <a:pt x="210226" y="149064"/>
                </a:lnTo>
                <a:lnTo>
                  <a:pt x="238069" y="128381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8047990" y="5278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8966200" y="5132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8266978" y="5007112"/>
            <a:ext cx="480695" cy="396240"/>
          </a:xfrm>
          <a:custGeom>
            <a:avLst/>
            <a:gdLst/>
            <a:ahLst/>
            <a:cxnLst/>
            <a:rect l="l" t="t" r="r" b="b"/>
            <a:pathLst>
              <a:path w="480695" h="396239">
                <a:moveTo>
                  <a:pt x="159471" y="85587"/>
                </a:moveTo>
                <a:lnTo>
                  <a:pt x="197976" y="60267"/>
                </a:lnTo>
                <a:lnTo>
                  <a:pt x="236169" y="39237"/>
                </a:lnTo>
                <a:lnTo>
                  <a:pt x="273508" y="22597"/>
                </a:lnTo>
                <a:lnTo>
                  <a:pt x="326733" y="6082"/>
                </a:lnTo>
                <a:lnTo>
                  <a:pt x="374995" y="0"/>
                </a:lnTo>
                <a:lnTo>
                  <a:pt x="389664" y="348"/>
                </a:lnTo>
                <a:lnTo>
                  <a:pt x="428467" y="8696"/>
                </a:lnTo>
                <a:lnTo>
                  <a:pt x="465541" y="37327"/>
                </a:lnTo>
                <a:lnTo>
                  <a:pt x="480232" y="81330"/>
                </a:lnTo>
                <a:lnTo>
                  <a:pt x="480066" y="93922"/>
                </a:lnTo>
                <a:lnTo>
                  <a:pt x="470905" y="134538"/>
                </a:lnTo>
                <a:lnTo>
                  <a:pt x="449468" y="178138"/>
                </a:lnTo>
                <a:lnTo>
                  <a:pt x="416681" y="223075"/>
                </a:lnTo>
                <a:lnTo>
                  <a:pt x="388975" y="252963"/>
                </a:lnTo>
                <a:lnTo>
                  <a:pt x="356910" y="282227"/>
                </a:lnTo>
                <a:lnTo>
                  <a:pt x="320761" y="310377"/>
                </a:lnTo>
                <a:lnTo>
                  <a:pt x="282256" y="335697"/>
                </a:lnTo>
                <a:lnTo>
                  <a:pt x="244063" y="356727"/>
                </a:lnTo>
                <a:lnTo>
                  <a:pt x="206724" y="373368"/>
                </a:lnTo>
                <a:lnTo>
                  <a:pt x="153499" y="389883"/>
                </a:lnTo>
                <a:lnTo>
                  <a:pt x="105237" y="395965"/>
                </a:lnTo>
                <a:lnTo>
                  <a:pt x="90568" y="395616"/>
                </a:lnTo>
                <a:lnTo>
                  <a:pt x="51765" y="387268"/>
                </a:lnTo>
                <a:lnTo>
                  <a:pt x="14691" y="358637"/>
                </a:lnTo>
                <a:lnTo>
                  <a:pt x="0" y="314634"/>
                </a:lnTo>
                <a:lnTo>
                  <a:pt x="165" y="302043"/>
                </a:lnTo>
                <a:lnTo>
                  <a:pt x="9326" y="261426"/>
                </a:lnTo>
                <a:lnTo>
                  <a:pt x="30763" y="217827"/>
                </a:lnTo>
                <a:lnTo>
                  <a:pt x="63550" y="172890"/>
                </a:lnTo>
                <a:lnTo>
                  <a:pt x="91257" y="143001"/>
                </a:lnTo>
                <a:lnTo>
                  <a:pt x="123322" y="113738"/>
                </a:lnTo>
                <a:lnTo>
                  <a:pt x="159471" y="85587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8201659" y="5253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8813800" y="5156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8389335" y="5106547"/>
            <a:ext cx="235585" cy="197485"/>
          </a:xfrm>
          <a:custGeom>
            <a:avLst/>
            <a:gdLst/>
            <a:ahLst/>
            <a:cxnLst/>
            <a:rect l="l" t="t" r="r" b="b"/>
            <a:pathLst>
              <a:path w="235584" h="197485">
                <a:moveTo>
                  <a:pt x="77754" y="42032"/>
                </a:moveTo>
                <a:lnTo>
                  <a:pt x="118933" y="17888"/>
                </a:lnTo>
                <a:lnTo>
                  <a:pt x="158035" y="3670"/>
                </a:lnTo>
                <a:lnTo>
                  <a:pt x="192268" y="0"/>
                </a:lnTo>
                <a:lnTo>
                  <a:pt x="202114" y="1227"/>
                </a:lnTo>
                <a:lnTo>
                  <a:pt x="233480" y="28751"/>
                </a:lnTo>
                <a:lnTo>
                  <a:pt x="235370" y="46853"/>
                </a:lnTo>
                <a:lnTo>
                  <a:pt x="234163" y="56461"/>
                </a:lnTo>
                <a:lnTo>
                  <a:pt x="216171" y="97024"/>
                </a:lnTo>
                <a:lnTo>
                  <a:pt x="190277" y="127794"/>
                </a:lnTo>
                <a:lnTo>
                  <a:pt x="153098" y="157655"/>
                </a:lnTo>
                <a:lnTo>
                  <a:pt x="110667" y="181208"/>
                </a:lnTo>
                <a:lnTo>
                  <a:pt x="72451" y="194247"/>
                </a:lnTo>
                <a:lnTo>
                  <a:pt x="50189" y="197130"/>
                </a:lnTo>
                <a:lnTo>
                  <a:pt x="40220" y="196835"/>
                </a:lnTo>
                <a:lnTo>
                  <a:pt x="4903" y="176376"/>
                </a:lnTo>
                <a:lnTo>
                  <a:pt x="0" y="149987"/>
                </a:lnTo>
                <a:lnTo>
                  <a:pt x="1267" y="140384"/>
                </a:lnTo>
                <a:lnTo>
                  <a:pt x="19505" y="99779"/>
                </a:lnTo>
                <a:lnTo>
                  <a:pt x="45594" y="68949"/>
                </a:lnTo>
                <a:lnTo>
                  <a:pt x="77754" y="42032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8354059" y="5229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866013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853760" y="4676538"/>
            <a:ext cx="1306830" cy="1057275"/>
          </a:xfrm>
          <a:custGeom>
            <a:avLst/>
            <a:gdLst/>
            <a:ahLst/>
            <a:cxnLst/>
            <a:rect l="l" t="t" r="r" b="b"/>
            <a:pathLst>
              <a:path w="1306829" h="1057275">
                <a:moveTo>
                  <a:pt x="452038" y="247251"/>
                </a:moveTo>
                <a:lnTo>
                  <a:pt x="504804" y="210900"/>
                </a:lnTo>
                <a:lnTo>
                  <a:pt x="557443" y="177308"/>
                </a:lnTo>
                <a:lnTo>
                  <a:pt x="609769" y="146511"/>
                </a:lnTo>
                <a:lnTo>
                  <a:pt x="661598" y="118544"/>
                </a:lnTo>
                <a:lnTo>
                  <a:pt x="712745" y="93442"/>
                </a:lnTo>
                <a:lnTo>
                  <a:pt x="763026" y="71241"/>
                </a:lnTo>
                <a:lnTo>
                  <a:pt x="812254" y="51975"/>
                </a:lnTo>
                <a:lnTo>
                  <a:pt x="860247" y="35679"/>
                </a:lnTo>
                <a:lnTo>
                  <a:pt x="906818" y="22390"/>
                </a:lnTo>
                <a:lnTo>
                  <a:pt x="951783" y="12142"/>
                </a:lnTo>
                <a:lnTo>
                  <a:pt x="994958" y="4971"/>
                </a:lnTo>
                <a:lnTo>
                  <a:pt x="1036157" y="912"/>
                </a:lnTo>
                <a:lnTo>
                  <a:pt x="1075196" y="0"/>
                </a:lnTo>
                <a:lnTo>
                  <a:pt x="1111890" y="2269"/>
                </a:lnTo>
                <a:lnTo>
                  <a:pt x="1177503" y="16497"/>
                </a:lnTo>
                <a:lnTo>
                  <a:pt x="1231518" y="43877"/>
                </a:lnTo>
                <a:lnTo>
                  <a:pt x="1272458" y="84691"/>
                </a:lnTo>
                <a:lnTo>
                  <a:pt x="1298032" y="137091"/>
                </a:lnTo>
                <a:lnTo>
                  <a:pt x="1306667" y="197416"/>
                </a:lnTo>
                <a:lnTo>
                  <a:pt x="1304863" y="230146"/>
                </a:lnTo>
                <a:lnTo>
                  <a:pt x="1289475" y="299929"/>
                </a:lnTo>
                <a:lnTo>
                  <a:pt x="1276075" y="336659"/>
                </a:lnTo>
                <a:lnTo>
                  <a:pt x="1258995" y="374399"/>
                </a:lnTo>
                <a:lnTo>
                  <a:pt x="1238327" y="412986"/>
                </a:lnTo>
                <a:lnTo>
                  <a:pt x="1214163" y="452259"/>
                </a:lnTo>
                <a:lnTo>
                  <a:pt x="1186596" y="492056"/>
                </a:lnTo>
                <a:lnTo>
                  <a:pt x="1155718" y="532215"/>
                </a:lnTo>
                <a:lnTo>
                  <a:pt x="1121622" y="572574"/>
                </a:lnTo>
                <a:lnTo>
                  <a:pt x="1084399" y="612972"/>
                </a:lnTo>
                <a:lnTo>
                  <a:pt x="1044143" y="653245"/>
                </a:lnTo>
                <a:lnTo>
                  <a:pt x="1000945" y="693232"/>
                </a:lnTo>
                <a:lnTo>
                  <a:pt x="954899" y="732772"/>
                </a:lnTo>
                <a:lnTo>
                  <a:pt x="906095" y="771702"/>
                </a:lnTo>
                <a:lnTo>
                  <a:pt x="854628" y="809861"/>
                </a:lnTo>
                <a:lnTo>
                  <a:pt x="802043" y="846212"/>
                </a:lnTo>
                <a:lnTo>
                  <a:pt x="749566" y="879803"/>
                </a:lnTo>
                <a:lnTo>
                  <a:pt x="697383" y="910597"/>
                </a:lnTo>
                <a:lnTo>
                  <a:pt x="645678" y="938558"/>
                </a:lnTo>
                <a:lnTo>
                  <a:pt x="594635" y="963650"/>
                </a:lnTo>
                <a:lnTo>
                  <a:pt x="544441" y="985837"/>
                </a:lnTo>
                <a:lnTo>
                  <a:pt x="495279" y="1005083"/>
                </a:lnTo>
                <a:lnTo>
                  <a:pt x="447334" y="1021352"/>
                </a:lnTo>
                <a:lnTo>
                  <a:pt x="400791" y="1034606"/>
                </a:lnTo>
                <a:lnTo>
                  <a:pt x="355836" y="1044811"/>
                </a:lnTo>
                <a:lnTo>
                  <a:pt x="312652" y="1051930"/>
                </a:lnTo>
                <a:lnTo>
                  <a:pt x="271424" y="1055926"/>
                </a:lnTo>
                <a:lnTo>
                  <a:pt x="232337" y="1056764"/>
                </a:lnTo>
                <a:lnTo>
                  <a:pt x="195577" y="1054407"/>
                </a:lnTo>
                <a:lnTo>
                  <a:pt x="129773" y="1039965"/>
                </a:lnTo>
                <a:lnTo>
                  <a:pt x="75491" y="1012309"/>
                </a:lnTo>
                <a:lnTo>
                  <a:pt x="34208" y="971151"/>
                </a:lnTo>
                <a:lnTo>
                  <a:pt x="8634" y="919095"/>
                </a:lnTo>
                <a:lnTo>
                  <a:pt x="0" y="859046"/>
                </a:lnTo>
                <a:lnTo>
                  <a:pt x="1803" y="826431"/>
                </a:lnTo>
                <a:lnTo>
                  <a:pt x="17192" y="756834"/>
                </a:lnTo>
                <a:lnTo>
                  <a:pt x="30591" y="720179"/>
                </a:lnTo>
                <a:lnTo>
                  <a:pt x="47671" y="682502"/>
                </a:lnTo>
                <a:lnTo>
                  <a:pt x="68339" y="643967"/>
                </a:lnTo>
                <a:lnTo>
                  <a:pt x="92503" y="604737"/>
                </a:lnTo>
                <a:lnTo>
                  <a:pt x="120070" y="564975"/>
                </a:lnTo>
                <a:lnTo>
                  <a:pt x="150948" y="524843"/>
                </a:lnTo>
                <a:lnTo>
                  <a:pt x="185045" y="484504"/>
                </a:lnTo>
                <a:lnTo>
                  <a:pt x="222267" y="444121"/>
                </a:lnTo>
                <a:lnTo>
                  <a:pt x="262524" y="403857"/>
                </a:lnTo>
                <a:lnTo>
                  <a:pt x="305721" y="363876"/>
                </a:lnTo>
                <a:lnTo>
                  <a:pt x="351768" y="324339"/>
                </a:lnTo>
                <a:lnTo>
                  <a:pt x="400571" y="285410"/>
                </a:lnTo>
                <a:lnTo>
                  <a:pt x="452038" y="247251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686040" y="5367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9329419" y="5043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6924760" y="366204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659" y="0"/>
                </a:lnTo>
              </a:path>
            </a:pathLst>
          </a:custGeom>
          <a:ln w="888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6012179" y="499364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963409" y="572515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 txBox="1"/>
          <p:nvPr/>
        </p:nvSpPr>
        <p:spPr>
          <a:xfrm>
            <a:off x="443230" y="5871392"/>
            <a:ext cx="66636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8293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1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u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ed 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fectiv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3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ace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3230" y="6400982"/>
            <a:ext cx="564197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re,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bec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hav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9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rvers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al)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82790" y="602453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083809" y="4949371"/>
            <a:ext cx="8343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1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u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ed 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894070" y="510378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569709" y="6547032"/>
            <a:ext cx="2595245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grat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assiv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time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9" y="1325880"/>
            <a:ext cx="3858260" cy="2157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08960" y="2393950"/>
            <a:ext cx="2076450" cy="1583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pc="-5" dirty="0">
                <a:solidFill>
                  <a:srgbClr val="C00000"/>
                </a:solidFill>
              </a:rPr>
              <a:t>Spre</a:t>
            </a:r>
            <a:r>
              <a:rPr spc="5" dirty="0">
                <a:solidFill>
                  <a:srgbClr val="C00000"/>
                </a:solidFill>
              </a:rPr>
              <a:t>a</a:t>
            </a:r>
            <a:r>
              <a:rPr spc="-5" dirty="0">
                <a:solidFill>
                  <a:srgbClr val="C00000"/>
                </a:solidFill>
              </a:rPr>
              <a:t>din</a:t>
            </a:r>
            <a:r>
              <a:rPr dirty="0">
                <a:solidFill>
                  <a:srgbClr val="C00000"/>
                </a:solidFill>
              </a:rPr>
              <a:t>g</a:t>
            </a:r>
            <a:r>
              <a:rPr spc="-5" dirty="0">
                <a:solidFill>
                  <a:srgbClr val="C00000"/>
                </a:solidFill>
              </a:rPr>
              <a:t> proce</a:t>
            </a:r>
            <a:r>
              <a:rPr spc="5" dirty="0">
                <a:solidFill>
                  <a:srgbClr val="C00000"/>
                </a:solidFill>
              </a:rPr>
              <a:t>s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es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our</a:t>
            </a:r>
            <a:r>
              <a:rPr dirty="0">
                <a:solidFill>
                  <a:srgbClr val="C00000"/>
                </a:solidFill>
              </a:rPr>
              <a:t>c</a:t>
            </a:r>
            <a:r>
              <a:rPr spc="-5" dirty="0">
                <a:solidFill>
                  <a:srgbClr val="C00000"/>
                </a:solidFill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854200" y="3529329"/>
            <a:ext cx="3266440" cy="2194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7200" y="4144009"/>
            <a:ext cx="2971800" cy="2988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870027" y="5207587"/>
            <a:ext cx="923385" cy="923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860550" y="1430202"/>
            <a:ext cx="1544320" cy="146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 marR="5080">
              <a:lnSpc>
                <a:spcPts val="2020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hysic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 su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</a:pPr>
            <a:endParaRPr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5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4750" y="3548562"/>
            <a:ext cx="6636384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aves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530"/>
              </a:spcBef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Star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ll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3950" y="6657522"/>
            <a:ext cx="20910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11" name="object 11"/>
          <p:cNvSpPr/>
          <p:nvPr/>
        </p:nvSpPr>
        <p:spPr>
          <a:xfrm>
            <a:off x="5760720" y="4663440"/>
            <a:ext cx="2879090" cy="1828800"/>
          </a:xfrm>
          <a:custGeom>
            <a:avLst/>
            <a:gdLst/>
            <a:ahLst/>
            <a:cxnLst/>
            <a:rect l="l" t="t" r="r" b="b"/>
            <a:pathLst>
              <a:path w="2879090" h="1828800">
                <a:moveTo>
                  <a:pt x="1440179" y="0"/>
                </a:moveTo>
                <a:lnTo>
                  <a:pt x="1319190" y="2937"/>
                </a:lnTo>
                <a:lnTo>
                  <a:pt x="1201418" y="11612"/>
                </a:lnTo>
                <a:lnTo>
                  <a:pt x="1087188" y="25820"/>
                </a:lnTo>
                <a:lnTo>
                  <a:pt x="976823" y="45354"/>
                </a:lnTo>
                <a:lnTo>
                  <a:pt x="870644" y="70008"/>
                </a:lnTo>
                <a:lnTo>
                  <a:pt x="768976" y="99578"/>
                </a:lnTo>
                <a:lnTo>
                  <a:pt x="672140" y="133856"/>
                </a:lnTo>
                <a:lnTo>
                  <a:pt x="580461" y="172638"/>
                </a:lnTo>
                <a:lnTo>
                  <a:pt x="494260" y="215718"/>
                </a:lnTo>
                <a:lnTo>
                  <a:pt x="413861" y="262890"/>
                </a:lnTo>
                <a:lnTo>
                  <a:pt x="339586" y="313947"/>
                </a:lnTo>
                <a:lnTo>
                  <a:pt x="271759" y="368686"/>
                </a:lnTo>
                <a:lnTo>
                  <a:pt x="210703" y="426899"/>
                </a:lnTo>
                <a:lnTo>
                  <a:pt x="156739" y="488381"/>
                </a:lnTo>
                <a:lnTo>
                  <a:pt x="110192" y="552926"/>
                </a:lnTo>
                <a:lnTo>
                  <a:pt x="71384" y="620328"/>
                </a:lnTo>
                <a:lnTo>
                  <a:pt x="40637" y="690383"/>
                </a:lnTo>
                <a:lnTo>
                  <a:pt x="18276" y="762883"/>
                </a:lnTo>
                <a:lnTo>
                  <a:pt x="4622" y="837624"/>
                </a:lnTo>
                <a:lnTo>
                  <a:pt x="0" y="914400"/>
                </a:lnTo>
                <a:lnTo>
                  <a:pt x="4622" y="991175"/>
                </a:lnTo>
                <a:lnTo>
                  <a:pt x="18276" y="1065916"/>
                </a:lnTo>
                <a:lnTo>
                  <a:pt x="40637" y="1138416"/>
                </a:lnTo>
                <a:lnTo>
                  <a:pt x="71384" y="1208471"/>
                </a:lnTo>
                <a:lnTo>
                  <a:pt x="110192" y="1275873"/>
                </a:lnTo>
                <a:lnTo>
                  <a:pt x="156739" y="1340418"/>
                </a:lnTo>
                <a:lnTo>
                  <a:pt x="210703" y="1401900"/>
                </a:lnTo>
                <a:lnTo>
                  <a:pt x="271759" y="1460113"/>
                </a:lnTo>
                <a:lnTo>
                  <a:pt x="339586" y="1514852"/>
                </a:lnTo>
                <a:lnTo>
                  <a:pt x="413861" y="1565910"/>
                </a:lnTo>
                <a:lnTo>
                  <a:pt x="494260" y="1613081"/>
                </a:lnTo>
                <a:lnTo>
                  <a:pt x="580461" y="1656161"/>
                </a:lnTo>
                <a:lnTo>
                  <a:pt x="672140" y="1694943"/>
                </a:lnTo>
                <a:lnTo>
                  <a:pt x="768976" y="1729221"/>
                </a:lnTo>
                <a:lnTo>
                  <a:pt x="870644" y="1758791"/>
                </a:lnTo>
                <a:lnTo>
                  <a:pt x="976823" y="1783445"/>
                </a:lnTo>
                <a:lnTo>
                  <a:pt x="1087188" y="1802979"/>
                </a:lnTo>
                <a:lnTo>
                  <a:pt x="1201418" y="1817187"/>
                </a:lnTo>
                <a:lnTo>
                  <a:pt x="1319190" y="1825862"/>
                </a:lnTo>
                <a:lnTo>
                  <a:pt x="1440179" y="1828800"/>
                </a:lnTo>
                <a:lnTo>
                  <a:pt x="1560988" y="1825862"/>
                </a:lnTo>
                <a:lnTo>
                  <a:pt x="1678597" y="1817187"/>
                </a:lnTo>
                <a:lnTo>
                  <a:pt x="1792681" y="1802979"/>
                </a:lnTo>
                <a:lnTo>
                  <a:pt x="1902917" y="1783445"/>
                </a:lnTo>
                <a:lnTo>
                  <a:pt x="2008981" y="1758791"/>
                </a:lnTo>
                <a:lnTo>
                  <a:pt x="2110549" y="1729221"/>
                </a:lnTo>
                <a:lnTo>
                  <a:pt x="2207298" y="1694943"/>
                </a:lnTo>
                <a:lnTo>
                  <a:pt x="2298903" y="1656161"/>
                </a:lnTo>
                <a:lnTo>
                  <a:pt x="2385040" y="1613081"/>
                </a:lnTo>
                <a:lnTo>
                  <a:pt x="2465387" y="1565910"/>
                </a:lnTo>
                <a:lnTo>
                  <a:pt x="2539619" y="1514852"/>
                </a:lnTo>
                <a:lnTo>
                  <a:pt x="2607411" y="1460113"/>
                </a:lnTo>
                <a:lnTo>
                  <a:pt x="2668441" y="1401900"/>
                </a:lnTo>
                <a:lnTo>
                  <a:pt x="2722384" y="1340418"/>
                </a:lnTo>
                <a:lnTo>
                  <a:pt x="2768917" y="1275873"/>
                </a:lnTo>
                <a:lnTo>
                  <a:pt x="2807716" y="1208471"/>
                </a:lnTo>
                <a:lnTo>
                  <a:pt x="2838456" y="1138416"/>
                </a:lnTo>
                <a:lnTo>
                  <a:pt x="2860814" y="1065916"/>
                </a:lnTo>
                <a:lnTo>
                  <a:pt x="2874467" y="991175"/>
                </a:lnTo>
                <a:lnTo>
                  <a:pt x="2879089" y="914400"/>
                </a:lnTo>
                <a:lnTo>
                  <a:pt x="2874467" y="837624"/>
                </a:lnTo>
                <a:lnTo>
                  <a:pt x="2860814" y="762883"/>
                </a:lnTo>
                <a:lnTo>
                  <a:pt x="2838456" y="690383"/>
                </a:lnTo>
                <a:lnTo>
                  <a:pt x="2807716" y="620328"/>
                </a:lnTo>
                <a:lnTo>
                  <a:pt x="2768917" y="552926"/>
                </a:lnTo>
                <a:lnTo>
                  <a:pt x="2722384" y="488381"/>
                </a:lnTo>
                <a:lnTo>
                  <a:pt x="2668441" y="426899"/>
                </a:lnTo>
                <a:lnTo>
                  <a:pt x="2607411" y="368686"/>
                </a:lnTo>
                <a:lnTo>
                  <a:pt x="2539619" y="313947"/>
                </a:lnTo>
                <a:lnTo>
                  <a:pt x="2465387" y="262890"/>
                </a:lnTo>
                <a:lnTo>
                  <a:pt x="2385040" y="215718"/>
                </a:lnTo>
                <a:lnTo>
                  <a:pt x="2298903" y="172638"/>
                </a:lnTo>
                <a:lnTo>
                  <a:pt x="2207298" y="133856"/>
                </a:lnTo>
                <a:lnTo>
                  <a:pt x="2110549" y="99578"/>
                </a:lnTo>
                <a:lnTo>
                  <a:pt x="2008981" y="70008"/>
                </a:lnTo>
                <a:lnTo>
                  <a:pt x="1902917" y="45354"/>
                </a:lnTo>
                <a:lnTo>
                  <a:pt x="1792681" y="25820"/>
                </a:lnTo>
                <a:lnTo>
                  <a:pt x="1678597" y="11612"/>
                </a:lnTo>
                <a:lnTo>
                  <a:pt x="1560988" y="2937"/>
                </a:lnTo>
                <a:lnTo>
                  <a:pt x="1440179" y="0"/>
                </a:lnTo>
                <a:close/>
              </a:path>
            </a:pathLst>
          </a:custGeom>
          <a:solidFill>
            <a:srgbClr val="FFFF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760720" y="4663440"/>
            <a:ext cx="2879090" cy="1828800"/>
          </a:xfrm>
          <a:custGeom>
            <a:avLst/>
            <a:gdLst/>
            <a:ahLst/>
            <a:cxnLst/>
            <a:rect l="l" t="t" r="r" b="b"/>
            <a:pathLst>
              <a:path w="2879090" h="1828800">
                <a:moveTo>
                  <a:pt x="1440179" y="0"/>
                </a:moveTo>
                <a:lnTo>
                  <a:pt x="1560988" y="2937"/>
                </a:lnTo>
                <a:lnTo>
                  <a:pt x="1678597" y="11612"/>
                </a:lnTo>
                <a:lnTo>
                  <a:pt x="1792681" y="25820"/>
                </a:lnTo>
                <a:lnTo>
                  <a:pt x="1902917" y="45354"/>
                </a:lnTo>
                <a:lnTo>
                  <a:pt x="2008981" y="70008"/>
                </a:lnTo>
                <a:lnTo>
                  <a:pt x="2110549" y="99578"/>
                </a:lnTo>
                <a:lnTo>
                  <a:pt x="2207298" y="133856"/>
                </a:lnTo>
                <a:lnTo>
                  <a:pt x="2298903" y="172638"/>
                </a:lnTo>
                <a:lnTo>
                  <a:pt x="2385040" y="215718"/>
                </a:lnTo>
                <a:lnTo>
                  <a:pt x="2465387" y="262890"/>
                </a:lnTo>
                <a:lnTo>
                  <a:pt x="2539619" y="313947"/>
                </a:lnTo>
                <a:lnTo>
                  <a:pt x="2607411" y="368686"/>
                </a:lnTo>
                <a:lnTo>
                  <a:pt x="2668441" y="426899"/>
                </a:lnTo>
                <a:lnTo>
                  <a:pt x="2722384" y="488381"/>
                </a:lnTo>
                <a:lnTo>
                  <a:pt x="2768917" y="552926"/>
                </a:lnTo>
                <a:lnTo>
                  <a:pt x="2807716" y="620328"/>
                </a:lnTo>
                <a:lnTo>
                  <a:pt x="2838456" y="690383"/>
                </a:lnTo>
                <a:lnTo>
                  <a:pt x="2860814" y="762883"/>
                </a:lnTo>
                <a:lnTo>
                  <a:pt x="2874467" y="837624"/>
                </a:lnTo>
                <a:lnTo>
                  <a:pt x="2879089" y="914400"/>
                </a:lnTo>
                <a:lnTo>
                  <a:pt x="2874467" y="991175"/>
                </a:lnTo>
                <a:lnTo>
                  <a:pt x="2860814" y="1065916"/>
                </a:lnTo>
                <a:lnTo>
                  <a:pt x="2838456" y="1138416"/>
                </a:lnTo>
                <a:lnTo>
                  <a:pt x="2807716" y="1208471"/>
                </a:lnTo>
                <a:lnTo>
                  <a:pt x="2768917" y="1275873"/>
                </a:lnTo>
                <a:lnTo>
                  <a:pt x="2722384" y="1340418"/>
                </a:lnTo>
                <a:lnTo>
                  <a:pt x="2668441" y="1401900"/>
                </a:lnTo>
                <a:lnTo>
                  <a:pt x="2607411" y="1460113"/>
                </a:lnTo>
                <a:lnTo>
                  <a:pt x="2539619" y="1514852"/>
                </a:lnTo>
                <a:lnTo>
                  <a:pt x="2465387" y="1565910"/>
                </a:lnTo>
                <a:lnTo>
                  <a:pt x="2385040" y="1613081"/>
                </a:lnTo>
                <a:lnTo>
                  <a:pt x="2298903" y="1656161"/>
                </a:lnTo>
                <a:lnTo>
                  <a:pt x="2207298" y="1694943"/>
                </a:lnTo>
                <a:lnTo>
                  <a:pt x="2110549" y="1729221"/>
                </a:lnTo>
                <a:lnTo>
                  <a:pt x="2008981" y="1758791"/>
                </a:lnTo>
                <a:lnTo>
                  <a:pt x="1902917" y="1783445"/>
                </a:lnTo>
                <a:lnTo>
                  <a:pt x="1792681" y="1802979"/>
                </a:lnTo>
                <a:lnTo>
                  <a:pt x="1678597" y="1817187"/>
                </a:lnTo>
                <a:lnTo>
                  <a:pt x="1560988" y="1825862"/>
                </a:lnTo>
                <a:lnTo>
                  <a:pt x="1440179" y="1828800"/>
                </a:lnTo>
                <a:lnTo>
                  <a:pt x="1319190" y="1825862"/>
                </a:lnTo>
                <a:lnTo>
                  <a:pt x="1201418" y="1817187"/>
                </a:lnTo>
                <a:lnTo>
                  <a:pt x="1087188" y="1802979"/>
                </a:lnTo>
                <a:lnTo>
                  <a:pt x="976823" y="1783445"/>
                </a:lnTo>
                <a:lnTo>
                  <a:pt x="870644" y="1758791"/>
                </a:lnTo>
                <a:lnTo>
                  <a:pt x="768976" y="1729221"/>
                </a:lnTo>
                <a:lnTo>
                  <a:pt x="672140" y="1694943"/>
                </a:lnTo>
                <a:lnTo>
                  <a:pt x="580461" y="1656161"/>
                </a:lnTo>
                <a:lnTo>
                  <a:pt x="494260" y="1613081"/>
                </a:lnTo>
                <a:lnTo>
                  <a:pt x="413861" y="1565910"/>
                </a:lnTo>
                <a:lnTo>
                  <a:pt x="339586" y="1514852"/>
                </a:lnTo>
                <a:lnTo>
                  <a:pt x="271759" y="1460113"/>
                </a:lnTo>
                <a:lnTo>
                  <a:pt x="210703" y="1401900"/>
                </a:lnTo>
                <a:lnTo>
                  <a:pt x="156739" y="1340418"/>
                </a:lnTo>
                <a:lnTo>
                  <a:pt x="110192" y="1275873"/>
                </a:lnTo>
                <a:lnTo>
                  <a:pt x="71384" y="1208471"/>
                </a:lnTo>
                <a:lnTo>
                  <a:pt x="40637" y="1138416"/>
                </a:lnTo>
                <a:lnTo>
                  <a:pt x="18276" y="1065916"/>
                </a:lnTo>
                <a:lnTo>
                  <a:pt x="4622" y="991175"/>
                </a:lnTo>
                <a:lnTo>
                  <a:pt x="0" y="914400"/>
                </a:lnTo>
                <a:lnTo>
                  <a:pt x="4622" y="837624"/>
                </a:lnTo>
                <a:lnTo>
                  <a:pt x="18276" y="762883"/>
                </a:lnTo>
                <a:lnTo>
                  <a:pt x="40637" y="690383"/>
                </a:lnTo>
                <a:lnTo>
                  <a:pt x="71384" y="620328"/>
                </a:lnTo>
                <a:lnTo>
                  <a:pt x="110192" y="552926"/>
                </a:lnTo>
                <a:lnTo>
                  <a:pt x="156739" y="488381"/>
                </a:lnTo>
                <a:lnTo>
                  <a:pt x="210703" y="426899"/>
                </a:lnTo>
                <a:lnTo>
                  <a:pt x="271759" y="368686"/>
                </a:lnTo>
                <a:lnTo>
                  <a:pt x="339586" y="313947"/>
                </a:lnTo>
                <a:lnTo>
                  <a:pt x="413861" y="262890"/>
                </a:lnTo>
                <a:lnTo>
                  <a:pt x="494260" y="215718"/>
                </a:lnTo>
                <a:lnTo>
                  <a:pt x="580461" y="172638"/>
                </a:lnTo>
                <a:lnTo>
                  <a:pt x="672140" y="133856"/>
                </a:lnTo>
                <a:lnTo>
                  <a:pt x="768976" y="99578"/>
                </a:lnTo>
                <a:lnTo>
                  <a:pt x="870644" y="70008"/>
                </a:lnTo>
                <a:lnTo>
                  <a:pt x="976823" y="45354"/>
                </a:lnTo>
                <a:lnTo>
                  <a:pt x="1087188" y="25820"/>
                </a:lnTo>
                <a:lnTo>
                  <a:pt x="1201418" y="11612"/>
                </a:lnTo>
                <a:lnTo>
                  <a:pt x="1319190" y="2937"/>
                </a:lnTo>
                <a:lnTo>
                  <a:pt x="1440179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60720" y="4663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41080" y="6492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583680" y="4846320"/>
            <a:ext cx="1691639" cy="1097280"/>
          </a:xfrm>
          <a:custGeom>
            <a:avLst/>
            <a:gdLst/>
            <a:ahLst/>
            <a:cxnLst/>
            <a:rect l="l" t="t" r="r" b="b"/>
            <a:pathLst>
              <a:path w="1691640" h="1097279">
                <a:moveTo>
                  <a:pt x="845820" y="0"/>
                </a:moveTo>
                <a:lnTo>
                  <a:pt x="774699" y="1760"/>
                </a:lnTo>
                <a:lnTo>
                  <a:pt x="705482" y="6960"/>
                </a:lnTo>
                <a:lnTo>
                  <a:pt x="638356" y="15477"/>
                </a:lnTo>
                <a:lnTo>
                  <a:pt x="573511" y="27188"/>
                </a:lnTo>
                <a:lnTo>
                  <a:pt x="511135" y="41969"/>
                </a:lnTo>
                <a:lnTo>
                  <a:pt x="451416" y="59698"/>
                </a:lnTo>
                <a:lnTo>
                  <a:pt x="394543" y="80253"/>
                </a:lnTo>
                <a:lnTo>
                  <a:pt x="340705" y="103510"/>
                </a:lnTo>
                <a:lnTo>
                  <a:pt x="290090" y="129346"/>
                </a:lnTo>
                <a:lnTo>
                  <a:pt x="242887" y="157638"/>
                </a:lnTo>
                <a:lnTo>
                  <a:pt x="199284" y="188264"/>
                </a:lnTo>
                <a:lnTo>
                  <a:pt x="159471" y="221101"/>
                </a:lnTo>
                <a:lnTo>
                  <a:pt x="123635" y="256026"/>
                </a:lnTo>
                <a:lnTo>
                  <a:pt x="91965" y="292916"/>
                </a:lnTo>
                <a:lnTo>
                  <a:pt x="64650" y="331648"/>
                </a:lnTo>
                <a:lnTo>
                  <a:pt x="41879" y="372099"/>
                </a:lnTo>
                <a:lnTo>
                  <a:pt x="23840" y="414147"/>
                </a:lnTo>
                <a:lnTo>
                  <a:pt x="10721" y="457668"/>
                </a:lnTo>
                <a:lnTo>
                  <a:pt x="2711" y="502540"/>
                </a:lnTo>
                <a:lnTo>
                  <a:pt x="0" y="548639"/>
                </a:lnTo>
                <a:lnTo>
                  <a:pt x="2711" y="594739"/>
                </a:lnTo>
                <a:lnTo>
                  <a:pt x="10721" y="639611"/>
                </a:lnTo>
                <a:lnTo>
                  <a:pt x="23840" y="683132"/>
                </a:lnTo>
                <a:lnTo>
                  <a:pt x="41879" y="725180"/>
                </a:lnTo>
                <a:lnTo>
                  <a:pt x="64650" y="765631"/>
                </a:lnTo>
                <a:lnTo>
                  <a:pt x="91965" y="804363"/>
                </a:lnTo>
                <a:lnTo>
                  <a:pt x="123635" y="841253"/>
                </a:lnTo>
                <a:lnTo>
                  <a:pt x="159471" y="876178"/>
                </a:lnTo>
                <a:lnTo>
                  <a:pt x="199284" y="909015"/>
                </a:lnTo>
                <a:lnTo>
                  <a:pt x="242887" y="939641"/>
                </a:lnTo>
                <a:lnTo>
                  <a:pt x="290090" y="967933"/>
                </a:lnTo>
                <a:lnTo>
                  <a:pt x="340705" y="993769"/>
                </a:lnTo>
                <a:lnTo>
                  <a:pt x="394543" y="1017026"/>
                </a:lnTo>
                <a:lnTo>
                  <a:pt x="451416" y="1037581"/>
                </a:lnTo>
                <a:lnTo>
                  <a:pt x="511135" y="1055310"/>
                </a:lnTo>
                <a:lnTo>
                  <a:pt x="573511" y="1070091"/>
                </a:lnTo>
                <a:lnTo>
                  <a:pt x="638356" y="1081802"/>
                </a:lnTo>
                <a:lnTo>
                  <a:pt x="705482" y="1090319"/>
                </a:lnTo>
                <a:lnTo>
                  <a:pt x="774699" y="1095519"/>
                </a:lnTo>
                <a:lnTo>
                  <a:pt x="845820" y="1097279"/>
                </a:lnTo>
                <a:lnTo>
                  <a:pt x="916768" y="1095519"/>
                </a:lnTo>
                <a:lnTo>
                  <a:pt x="985848" y="1090319"/>
                </a:lnTo>
                <a:lnTo>
                  <a:pt x="1052870" y="1081802"/>
                </a:lnTo>
                <a:lnTo>
                  <a:pt x="1117640" y="1070091"/>
                </a:lnTo>
                <a:lnTo>
                  <a:pt x="1179968" y="1055310"/>
                </a:lnTo>
                <a:lnTo>
                  <a:pt x="1239663" y="1037581"/>
                </a:lnTo>
                <a:lnTo>
                  <a:pt x="1296532" y="1017026"/>
                </a:lnTo>
                <a:lnTo>
                  <a:pt x="1350385" y="993769"/>
                </a:lnTo>
                <a:lnTo>
                  <a:pt x="1401030" y="967933"/>
                </a:lnTo>
                <a:lnTo>
                  <a:pt x="1448276" y="939641"/>
                </a:lnTo>
                <a:lnTo>
                  <a:pt x="1491930" y="909015"/>
                </a:lnTo>
                <a:lnTo>
                  <a:pt x="1531802" y="876178"/>
                </a:lnTo>
                <a:lnTo>
                  <a:pt x="1567701" y="841253"/>
                </a:lnTo>
                <a:lnTo>
                  <a:pt x="1599434" y="804363"/>
                </a:lnTo>
                <a:lnTo>
                  <a:pt x="1626810" y="765631"/>
                </a:lnTo>
                <a:lnTo>
                  <a:pt x="1649638" y="725180"/>
                </a:lnTo>
                <a:lnTo>
                  <a:pt x="1667727" y="683132"/>
                </a:lnTo>
                <a:lnTo>
                  <a:pt x="1680884" y="639611"/>
                </a:lnTo>
                <a:lnTo>
                  <a:pt x="1688919" y="594739"/>
                </a:lnTo>
                <a:lnTo>
                  <a:pt x="1691640" y="548639"/>
                </a:lnTo>
                <a:lnTo>
                  <a:pt x="1688919" y="502540"/>
                </a:lnTo>
                <a:lnTo>
                  <a:pt x="1680884" y="457668"/>
                </a:lnTo>
                <a:lnTo>
                  <a:pt x="1667727" y="414147"/>
                </a:lnTo>
                <a:lnTo>
                  <a:pt x="1649638" y="372099"/>
                </a:lnTo>
                <a:lnTo>
                  <a:pt x="1626810" y="331648"/>
                </a:lnTo>
                <a:lnTo>
                  <a:pt x="1599434" y="292916"/>
                </a:lnTo>
                <a:lnTo>
                  <a:pt x="1567701" y="256026"/>
                </a:lnTo>
                <a:lnTo>
                  <a:pt x="1531802" y="221101"/>
                </a:lnTo>
                <a:lnTo>
                  <a:pt x="1491930" y="188264"/>
                </a:lnTo>
                <a:lnTo>
                  <a:pt x="1448276" y="157638"/>
                </a:lnTo>
                <a:lnTo>
                  <a:pt x="1401030" y="129346"/>
                </a:lnTo>
                <a:lnTo>
                  <a:pt x="1350385" y="103510"/>
                </a:lnTo>
                <a:lnTo>
                  <a:pt x="1296532" y="80253"/>
                </a:lnTo>
                <a:lnTo>
                  <a:pt x="1239663" y="59698"/>
                </a:lnTo>
                <a:lnTo>
                  <a:pt x="1179968" y="41969"/>
                </a:lnTo>
                <a:lnTo>
                  <a:pt x="1117640" y="27188"/>
                </a:lnTo>
                <a:lnTo>
                  <a:pt x="1052870" y="15477"/>
                </a:lnTo>
                <a:lnTo>
                  <a:pt x="985848" y="6960"/>
                </a:lnTo>
                <a:lnTo>
                  <a:pt x="916768" y="1760"/>
                </a:lnTo>
                <a:lnTo>
                  <a:pt x="845820" y="0"/>
                </a:lnTo>
                <a:close/>
              </a:path>
            </a:pathLst>
          </a:custGeom>
          <a:solidFill>
            <a:srgbClr val="FFDB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583680" y="4846320"/>
            <a:ext cx="1691639" cy="1097280"/>
          </a:xfrm>
          <a:custGeom>
            <a:avLst/>
            <a:gdLst/>
            <a:ahLst/>
            <a:cxnLst/>
            <a:rect l="l" t="t" r="r" b="b"/>
            <a:pathLst>
              <a:path w="1691640" h="1097279">
                <a:moveTo>
                  <a:pt x="845820" y="0"/>
                </a:moveTo>
                <a:lnTo>
                  <a:pt x="916768" y="1760"/>
                </a:lnTo>
                <a:lnTo>
                  <a:pt x="985848" y="6960"/>
                </a:lnTo>
                <a:lnTo>
                  <a:pt x="1052870" y="15477"/>
                </a:lnTo>
                <a:lnTo>
                  <a:pt x="1117640" y="27188"/>
                </a:lnTo>
                <a:lnTo>
                  <a:pt x="1179968" y="41969"/>
                </a:lnTo>
                <a:lnTo>
                  <a:pt x="1239663" y="59698"/>
                </a:lnTo>
                <a:lnTo>
                  <a:pt x="1296532" y="80253"/>
                </a:lnTo>
                <a:lnTo>
                  <a:pt x="1350385" y="103510"/>
                </a:lnTo>
                <a:lnTo>
                  <a:pt x="1401030" y="129346"/>
                </a:lnTo>
                <a:lnTo>
                  <a:pt x="1448276" y="157638"/>
                </a:lnTo>
                <a:lnTo>
                  <a:pt x="1491930" y="188264"/>
                </a:lnTo>
                <a:lnTo>
                  <a:pt x="1531802" y="221101"/>
                </a:lnTo>
                <a:lnTo>
                  <a:pt x="1567701" y="256026"/>
                </a:lnTo>
                <a:lnTo>
                  <a:pt x="1599434" y="292916"/>
                </a:lnTo>
                <a:lnTo>
                  <a:pt x="1626810" y="331648"/>
                </a:lnTo>
                <a:lnTo>
                  <a:pt x="1649638" y="372099"/>
                </a:lnTo>
                <a:lnTo>
                  <a:pt x="1667727" y="414147"/>
                </a:lnTo>
                <a:lnTo>
                  <a:pt x="1680884" y="457668"/>
                </a:lnTo>
                <a:lnTo>
                  <a:pt x="1688919" y="502540"/>
                </a:lnTo>
                <a:lnTo>
                  <a:pt x="1691640" y="548639"/>
                </a:lnTo>
                <a:lnTo>
                  <a:pt x="1688919" y="594739"/>
                </a:lnTo>
                <a:lnTo>
                  <a:pt x="1680884" y="639611"/>
                </a:lnTo>
                <a:lnTo>
                  <a:pt x="1667727" y="683132"/>
                </a:lnTo>
                <a:lnTo>
                  <a:pt x="1649638" y="725180"/>
                </a:lnTo>
                <a:lnTo>
                  <a:pt x="1626810" y="765631"/>
                </a:lnTo>
                <a:lnTo>
                  <a:pt x="1599434" y="804363"/>
                </a:lnTo>
                <a:lnTo>
                  <a:pt x="1567701" y="841253"/>
                </a:lnTo>
                <a:lnTo>
                  <a:pt x="1531802" y="876178"/>
                </a:lnTo>
                <a:lnTo>
                  <a:pt x="1491930" y="909015"/>
                </a:lnTo>
                <a:lnTo>
                  <a:pt x="1448276" y="939641"/>
                </a:lnTo>
                <a:lnTo>
                  <a:pt x="1401030" y="967933"/>
                </a:lnTo>
                <a:lnTo>
                  <a:pt x="1350385" y="993769"/>
                </a:lnTo>
                <a:lnTo>
                  <a:pt x="1296532" y="1017026"/>
                </a:lnTo>
                <a:lnTo>
                  <a:pt x="1239663" y="1037581"/>
                </a:lnTo>
                <a:lnTo>
                  <a:pt x="1179968" y="1055310"/>
                </a:lnTo>
                <a:lnTo>
                  <a:pt x="1117640" y="1070091"/>
                </a:lnTo>
                <a:lnTo>
                  <a:pt x="1052870" y="1081802"/>
                </a:lnTo>
                <a:lnTo>
                  <a:pt x="985848" y="1090319"/>
                </a:lnTo>
                <a:lnTo>
                  <a:pt x="916768" y="1095519"/>
                </a:lnTo>
                <a:lnTo>
                  <a:pt x="845820" y="1097279"/>
                </a:lnTo>
                <a:lnTo>
                  <a:pt x="774699" y="1095519"/>
                </a:lnTo>
                <a:lnTo>
                  <a:pt x="705482" y="1090319"/>
                </a:lnTo>
                <a:lnTo>
                  <a:pt x="638356" y="1081802"/>
                </a:lnTo>
                <a:lnTo>
                  <a:pt x="573511" y="1070091"/>
                </a:lnTo>
                <a:lnTo>
                  <a:pt x="511135" y="1055310"/>
                </a:lnTo>
                <a:lnTo>
                  <a:pt x="451416" y="1037581"/>
                </a:lnTo>
                <a:lnTo>
                  <a:pt x="394543" y="1017026"/>
                </a:lnTo>
                <a:lnTo>
                  <a:pt x="340705" y="993769"/>
                </a:lnTo>
                <a:lnTo>
                  <a:pt x="290090" y="967933"/>
                </a:lnTo>
                <a:lnTo>
                  <a:pt x="242887" y="939641"/>
                </a:lnTo>
                <a:lnTo>
                  <a:pt x="199284" y="909015"/>
                </a:lnTo>
                <a:lnTo>
                  <a:pt x="159471" y="876178"/>
                </a:lnTo>
                <a:lnTo>
                  <a:pt x="123635" y="841253"/>
                </a:lnTo>
                <a:lnTo>
                  <a:pt x="91965" y="804363"/>
                </a:lnTo>
                <a:lnTo>
                  <a:pt x="64650" y="765631"/>
                </a:lnTo>
                <a:lnTo>
                  <a:pt x="41879" y="725180"/>
                </a:lnTo>
                <a:lnTo>
                  <a:pt x="23840" y="683132"/>
                </a:lnTo>
                <a:lnTo>
                  <a:pt x="10721" y="639611"/>
                </a:lnTo>
                <a:lnTo>
                  <a:pt x="2711" y="594739"/>
                </a:lnTo>
                <a:lnTo>
                  <a:pt x="0" y="548639"/>
                </a:lnTo>
                <a:lnTo>
                  <a:pt x="2711" y="502540"/>
                </a:lnTo>
                <a:lnTo>
                  <a:pt x="10721" y="457668"/>
                </a:lnTo>
                <a:lnTo>
                  <a:pt x="23840" y="414147"/>
                </a:lnTo>
                <a:lnTo>
                  <a:pt x="41879" y="372099"/>
                </a:lnTo>
                <a:lnTo>
                  <a:pt x="64650" y="331648"/>
                </a:lnTo>
                <a:lnTo>
                  <a:pt x="91965" y="292916"/>
                </a:lnTo>
                <a:lnTo>
                  <a:pt x="123635" y="256026"/>
                </a:lnTo>
                <a:lnTo>
                  <a:pt x="159471" y="221101"/>
                </a:lnTo>
                <a:lnTo>
                  <a:pt x="199284" y="188264"/>
                </a:lnTo>
                <a:lnTo>
                  <a:pt x="242887" y="157638"/>
                </a:lnTo>
                <a:lnTo>
                  <a:pt x="290090" y="129346"/>
                </a:lnTo>
                <a:lnTo>
                  <a:pt x="340705" y="103510"/>
                </a:lnTo>
                <a:lnTo>
                  <a:pt x="394543" y="80253"/>
                </a:lnTo>
                <a:lnTo>
                  <a:pt x="451416" y="59698"/>
                </a:lnTo>
                <a:lnTo>
                  <a:pt x="511135" y="41969"/>
                </a:lnTo>
                <a:lnTo>
                  <a:pt x="573511" y="27188"/>
                </a:lnTo>
                <a:lnTo>
                  <a:pt x="638356" y="15477"/>
                </a:lnTo>
                <a:lnTo>
                  <a:pt x="705482" y="6960"/>
                </a:lnTo>
                <a:lnTo>
                  <a:pt x="774699" y="1760"/>
                </a:lnTo>
                <a:lnTo>
                  <a:pt x="845820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583680" y="4846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75319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040880" y="4983479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60" y="0"/>
                </a:moveTo>
                <a:lnTo>
                  <a:pt x="209546" y="3166"/>
                </a:lnTo>
                <a:lnTo>
                  <a:pt x="170200" y="12374"/>
                </a:lnTo>
                <a:lnTo>
                  <a:pt x="133856" y="27191"/>
                </a:lnTo>
                <a:lnTo>
                  <a:pt x="100949" y="47183"/>
                </a:lnTo>
                <a:lnTo>
                  <a:pt x="71913" y="71913"/>
                </a:lnTo>
                <a:lnTo>
                  <a:pt x="47183" y="100949"/>
                </a:lnTo>
                <a:lnTo>
                  <a:pt x="27191" y="133856"/>
                </a:lnTo>
                <a:lnTo>
                  <a:pt x="12374" y="170200"/>
                </a:lnTo>
                <a:lnTo>
                  <a:pt x="3166" y="209546"/>
                </a:lnTo>
                <a:lnTo>
                  <a:pt x="0" y="251460"/>
                </a:lnTo>
                <a:lnTo>
                  <a:pt x="800" y="272538"/>
                </a:lnTo>
                <a:lnTo>
                  <a:pt x="7042" y="312981"/>
                </a:lnTo>
                <a:lnTo>
                  <a:pt x="19109" y="350758"/>
                </a:lnTo>
                <a:lnTo>
                  <a:pt x="36567" y="385410"/>
                </a:lnTo>
                <a:lnTo>
                  <a:pt x="58983" y="416480"/>
                </a:lnTo>
                <a:lnTo>
                  <a:pt x="85920" y="443512"/>
                </a:lnTo>
                <a:lnTo>
                  <a:pt x="116946" y="466048"/>
                </a:lnTo>
                <a:lnTo>
                  <a:pt x="151626" y="483631"/>
                </a:lnTo>
                <a:lnTo>
                  <a:pt x="189525" y="495804"/>
                </a:lnTo>
                <a:lnTo>
                  <a:pt x="230209" y="502110"/>
                </a:lnTo>
                <a:lnTo>
                  <a:pt x="251460" y="502920"/>
                </a:lnTo>
                <a:lnTo>
                  <a:pt x="272538" y="502110"/>
                </a:lnTo>
                <a:lnTo>
                  <a:pt x="312981" y="495804"/>
                </a:lnTo>
                <a:lnTo>
                  <a:pt x="350758" y="483631"/>
                </a:lnTo>
                <a:lnTo>
                  <a:pt x="385410" y="466048"/>
                </a:lnTo>
                <a:lnTo>
                  <a:pt x="416480" y="443512"/>
                </a:lnTo>
                <a:lnTo>
                  <a:pt x="443512" y="416480"/>
                </a:lnTo>
                <a:lnTo>
                  <a:pt x="466048" y="385410"/>
                </a:lnTo>
                <a:lnTo>
                  <a:pt x="483631" y="350758"/>
                </a:lnTo>
                <a:lnTo>
                  <a:pt x="495804" y="312981"/>
                </a:lnTo>
                <a:lnTo>
                  <a:pt x="502110" y="272538"/>
                </a:lnTo>
                <a:lnTo>
                  <a:pt x="502920" y="251460"/>
                </a:lnTo>
                <a:lnTo>
                  <a:pt x="502110" y="230209"/>
                </a:lnTo>
                <a:lnTo>
                  <a:pt x="495804" y="189525"/>
                </a:lnTo>
                <a:lnTo>
                  <a:pt x="483631" y="151626"/>
                </a:lnTo>
                <a:lnTo>
                  <a:pt x="466048" y="116946"/>
                </a:lnTo>
                <a:lnTo>
                  <a:pt x="443512" y="85920"/>
                </a:lnTo>
                <a:lnTo>
                  <a:pt x="416480" y="58983"/>
                </a:lnTo>
                <a:lnTo>
                  <a:pt x="385410" y="36567"/>
                </a:lnTo>
                <a:lnTo>
                  <a:pt x="350758" y="19109"/>
                </a:lnTo>
                <a:lnTo>
                  <a:pt x="312981" y="7042"/>
                </a:lnTo>
                <a:lnTo>
                  <a:pt x="272538" y="800"/>
                </a:lnTo>
                <a:lnTo>
                  <a:pt x="251460" y="0"/>
                </a:lnTo>
                <a:close/>
              </a:path>
            </a:pathLst>
          </a:custGeom>
          <a:solidFill>
            <a:srgbClr val="FFC7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040880" y="4983479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60" y="0"/>
                </a:moveTo>
                <a:lnTo>
                  <a:pt x="293065" y="3166"/>
                </a:lnTo>
                <a:lnTo>
                  <a:pt x="332232" y="12374"/>
                </a:lnTo>
                <a:lnTo>
                  <a:pt x="368503" y="27191"/>
                </a:lnTo>
                <a:lnTo>
                  <a:pt x="401421" y="47183"/>
                </a:lnTo>
                <a:lnTo>
                  <a:pt x="430529" y="71913"/>
                </a:lnTo>
                <a:lnTo>
                  <a:pt x="455371" y="100949"/>
                </a:lnTo>
                <a:lnTo>
                  <a:pt x="475487" y="133856"/>
                </a:lnTo>
                <a:lnTo>
                  <a:pt x="490423" y="170200"/>
                </a:lnTo>
                <a:lnTo>
                  <a:pt x="499719" y="209546"/>
                </a:lnTo>
                <a:lnTo>
                  <a:pt x="502920" y="251460"/>
                </a:lnTo>
                <a:lnTo>
                  <a:pt x="502110" y="272538"/>
                </a:lnTo>
                <a:lnTo>
                  <a:pt x="495804" y="312981"/>
                </a:lnTo>
                <a:lnTo>
                  <a:pt x="483631" y="350758"/>
                </a:lnTo>
                <a:lnTo>
                  <a:pt x="466048" y="385410"/>
                </a:lnTo>
                <a:lnTo>
                  <a:pt x="443512" y="416480"/>
                </a:lnTo>
                <a:lnTo>
                  <a:pt x="416480" y="443512"/>
                </a:lnTo>
                <a:lnTo>
                  <a:pt x="385410" y="466048"/>
                </a:lnTo>
                <a:lnTo>
                  <a:pt x="350758" y="483631"/>
                </a:lnTo>
                <a:lnTo>
                  <a:pt x="312981" y="495804"/>
                </a:lnTo>
                <a:lnTo>
                  <a:pt x="272538" y="502110"/>
                </a:lnTo>
                <a:lnTo>
                  <a:pt x="251460" y="502920"/>
                </a:lnTo>
                <a:lnTo>
                  <a:pt x="230209" y="502110"/>
                </a:lnTo>
                <a:lnTo>
                  <a:pt x="189525" y="495804"/>
                </a:lnTo>
                <a:lnTo>
                  <a:pt x="151626" y="483631"/>
                </a:lnTo>
                <a:lnTo>
                  <a:pt x="116946" y="466048"/>
                </a:lnTo>
                <a:lnTo>
                  <a:pt x="85920" y="443512"/>
                </a:lnTo>
                <a:lnTo>
                  <a:pt x="58983" y="416480"/>
                </a:lnTo>
                <a:lnTo>
                  <a:pt x="36567" y="385410"/>
                </a:lnTo>
                <a:lnTo>
                  <a:pt x="19109" y="350758"/>
                </a:lnTo>
                <a:lnTo>
                  <a:pt x="7042" y="312981"/>
                </a:lnTo>
                <a:lnTo>
                  <a:pt x="800" y="272538"/>
                </a:lnTo>
                <a:lnTo>
                  <a:pt x="0" y="251460"/>
                </a:lnTo>
                <a:lnTo>
                  <a:pt x="800" y="230209"/>
                </a:lnTo>
                <a:lnTo>
                  <a:pt x="7042" y="189525"/>
                </a:lnTo>
                <a:lnTo>
                  <a:pt x="19109" y="151626"/>
                </a:lnTo>
                <a:lnTo>
                  <a:pt x="36567" y="116946"/>
                </a:lnTo>
                <a:lnTo>
                  <a:pt x="58983" y="85920"/>
                </a:lnTo>
                <a:lnTo>
                  <a:pt x="100949" y="47183"/>
                </a:lnTo>
                <a:lnTo>
                  <a:pt x="133856" y="27191"/>
                </a:lnTo>
                <a:lnTo>
                  <a:pt x="170200" y="12374"/>
                </a:lnTo>
                <a:lnTo>
                  <a:pt x="209546" y="3166"/>
                </a:lnTo>
                <a:lnTo>
                  <a:pt x="251460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040880" y="4983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543800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589519" y="5440679"/>
            <a:ext cx="200660" cy="125730"/>
          </a:xfrm>
          <a:custGeom>
            <a:avLst/>
            <a:gdLst/>
            <a:ahLst/>
            <a:cxnLst/>
            <a:rect l="l" t="t" r="r" b="b"/>
            <a:pathLst>
              <a:path w="200659" h="125729">
                <a:moveTo>
                  <a:pt x="0" y="0"/>
                </a:moveTo>
                <a:lnTo>
                  <a:pt x="200659" y="12573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747000" y="5504179"/>
            <a:ext cx="208279" cy="165100"/>
          </a:xfrm>
          <a:custGeom>
            <a:avLst/>
            <a:gdLst/>
            <a:ahLst/>
            <a:cxnLst/>
            <a:rect l="l" t="t" r="r" b="b"/>
            <a:pathLst>
              <a:path w="208279" h="165100">
                <a:moveTo>
                  <a:pt x="72390" y="0"/>
                </a:moveTo>
                <a:lnTo>
                  <a:pt x="0" y="115570"/>
                </a:lnTo>
                <a:lnTo>
                  <a:pt x="208279" y="165100"/>
                </a:lnTo>
                <a:lnTo>
                  <a:pt x="72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269480" y="557784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202169" y="5694679"/>
            <a:ext cx="134620" cy="203200"/>
          </a:xfrm>
          <a:custGeom>
            <a:avLst/>
            <a:gdLst/>
            <a:ahLst/>
            <a:cxnLst/>
            <a:rect l="l" t="t" r="r" b="b"/>
            <a:pathLst>
              <a:path w="134620" h="203200">
                <a:moveTo>
                  <a:pt x="134620" y="0"/>
                </a:moveTo>
                <a:lnTo>
                  <a:pt x="0" y="0"/>
                </a:lnTo>
                <a:lnTo>
                  <a:pt x="67309" y="203200"/>
                </a:lnTo>
                <a:lnTo>
                  <a:pt x="134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816090" y="5349240"/>
            <a:ext cx="133350" cy="38100"/>
          </a:xfrm>
          <a:custGeom>
            <a:avLst/>
            <a:gdLst/>
            <a:ahLst/>
            <a:cxnLst/>
            <a:rect l="l" t="t" r="r" b="b"/>
            <a:pathLst>
              <a:path w="133350" h="38100">
                <a:moveTo>
                  <a:pt x="133350" y="0"/>
                </a:moveTo>
                <a:lnTo>
                  <a:pt x="0" y="3810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629400" y="5320029"/>
            <a:ext cx="213360" cy="129539"/>
          </a:xfrm>
          <a:custGeom>
            <a:avLst/>
            <a:gdLst/>
            <a:ahLst/>
            <a:cxnLst/>
            <a:rect l="l" t="t" r="r" b="b"/>
            <a:pathLst>
              <a:path w="213359" h="129539">
                <a:moveTo>
                  <a:pt x="176529" y="0"/>
                </a:moveTo>
                <a:lnTo>
                  <a:pt x="0" y="120650"/>
                </a:lnTo>
                <a:lnTo>
                  <a:pt x="213359" y="129540"/>
                </a:lnTo>
                <a:lnTo>
                  <a:pt x="176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680959" y="5166359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3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797800" y="5099050"/>
            <a:ext cx="203200" cy="134620"/>
          </a:xfrm>
          <a:custGeom>
            <a:avLst/>
            <a:gdLst/>
            <a:ahLst/>
            <a:cxnLst/>
            <a:rect l="l" t="t" r="r" b="b"/>
            <a:pathLst>
              <a:path w="203200" h="134620">
                <a:moveTo>
                  <a:pt x="0" y="0"/>
                </a:moveTo>
                <a:lnTo>
                  <a:pt x="0" y="134619"/>
                </a:lnTo>
                <a:lnTo>
                  <a:pt x="203200" y="673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314440" y="5121909"/>
            <a:ext cx="177800" cy="44450"/>
          </a:xfrm>
          <a:custGeom>
            <a:avLst/>
            <a:gdLst/>
            <a:ahLst/>
            <a:cxnLst/>
            <a:rect l="l" t="t" r="r" b="b"/>
            <a:pathLst>
              <a:path w="177800" h="44450">
                <a:moveTo>
                  <a:pt x="177800" y="4445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26479" y="5058409"/>
            <a:ext cx="213360" cy="130810"/>
          </a:xfrm>
          <a:custGeom>
            <a:avLst/>
            <a:gdLst/>
            <a:ahLst/>
            <a:cxnLst/>
            <a:rect l="l" t="t" r="r" b="b"/>
            <a:pathLst>
              <a:path w="213360" h="130810">
                <a:moveTo>
                  <a:pt x="213360" y="0"/>
                </a:moveTo>
                <a:lnTo>
                  <a:pt x="0" y="16509"/>
                </a:lnTo>
                <a:lnTo>
                  <a:pt x="180340" y="130809"/>
                </a:lnTo>
                <a:lnTo>
                  <a:pt x="213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76009" y="5623559"/>
            <a:ext cx="316230" cy="86360"/>
          </a:xfrm>
          <a:custGeom>
            <a:avLst/>
            <a:gdLst/>
            <a:ahLst/>
            <a:cxnLst/>
            <a:rect l="l" t="t" r="r" b="b"/>
            <a:pathLst>
              <a:path w="316229" h="86360">
                <a:moveTo>
                  <a:pt x="316229" y="0"/>
                </a:moveTo>
                <a:lnTo>
                  <a:pt x="0" y="8635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5989320" y="5641340"/>
            <a:ext cx="213360" cy="130810"/>
          </a:xfrm>
          <a:custGeom>
            <a:avLst/>
            <a:gdLst/>
            <a:ahLst/>
            <a:cxnLst/>
            <a:rect l="l" t="t" r="r" b="b"/>
            <a:pathLst>
              <a:path w="213360" h="130810">
                <a:moveTo>
                  <a:pt x="177800" y="0"/>
                </a:moveTo>
                <a:lnTo>
                  <a:pt x="0" y="119380"/>
                </a:lnTo>
                <a:lnTo>
                  <a:pt x="213359" y="130810"/>
                </a:lnTo>
                <a:lnTo>
                  <a:pt x="177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807200" y="5943600"/>
            <a:ext cx="96520" cy="191770"/>
          </a:xfrm>
          <a:custGeom>
            <a:avLst/>
            <a:gdLst/>
            <a:ahLst/>
            <a:cxnLst/>
            <a:rect l="l" t="t" r="r" b="b"/>
            <a:pathLst>
              <a:path w="96520" h="191770">
                <a:moveTo>
                  <a:pt x="96520" y="0"/>
                </a:moveTo>
                <a:lnTo>
                  <a:pt x="0" y="19176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6720840" y="6097270"/>
            <a:ext cx="151130" cy="212090"/>
          </a:xfrm>
          <a:custGeom>
            <a:avLst/>
            <a:gdLst/>
            <a:ahLst/>
            <a:cxnLst/>
            <a:rect l="l" t="t" r="r" b="b"/>
            <a:pathLst>
              <a:path w="151129" h="212089">
                <a:moveTo>
                  <a:pt x="30479" y="0"/>
                </a:moveTo>
                <a:lnTo>
                  <a:pt x="0" y="212089"/>
                </a:lnTo>
                <a:lnTo>
                  <a:pt x="151129" y="60959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635240" y="6035040"/>
            <a:ext cx="74930" cy="113030"/>
          </a:xfrm>
          <a:custGeom>
            <a:avLst/>
            <a:gdLst/>
            <a:ahLst/>
            <a:cxnLst/>
            <a:rect l="l" t="t" r="r" b="b"/>
            <a:pathLst>
              <a:path w="74929" h="113029">
                <a:moveTo>
                  <a:pt x="0" y="0"/>
                </a:moveTo>
                <a:lnTo>
                  <a:pt x="74929" y="11303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649209" y="6102350"/>
            <a:ext cx="168910" cy="207010"/>
          </a:xfrm>
          <a:custGeom>
            <a:avLst/>
            <a:gdLst/>
            <a:ahLst/>
            <a:cxnLst/>
            <a:rect l="l" t="t" r="r" b="b"/>
            <a:pathLst>
              <a:path w="168909" h="207010">
                <a:moveTo>
                  <a:pt x="113030" y="0"/>
                </a:moveTo>
                <a:lnTo>
                  <a:pt x="0" y="76200"/>
                </a:lnTo>
                <a:lnTo>
                  <a:pt x="168910" y="207009"/>
                </a:lnTo>
                <a:lnTo>
                  <a:pt x="113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229600" y="5669279"/>
            <a:ext cx="151130" cy="86360"/>
          </a:xfrm>
          <a:custGeom>
            <a:avLst/>
            <a:gdLst/>
            <a:ahLst/>
            <a:cxnLst/>
            <a:rect l="l" t="t" r="r" b="b"/>
            <a:pathLst>
              <a:path w="151129" h="86360">
                <a:moveTo>
                  <a:pt x="0" y="0"/>
                </a:moveTo>
                <a:lnTo>
                  <a:pt x="151129" y="8636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8340090" y="5692140"/>
            <a:ext cx="209550" cy="160020"/>
          </a:xfrm>
          <a:custGeom>
            <a:avLst/>
            <a:gdLst/>
            <a:ahLst/>
            <a:cxnLst/>
            <a:rect l="l" t="t" r="r" b="b"/>
            <a:pathLst>
              <a:path w="209550" h="160020">
                <a:moveTo>
                  <a:pt x="67309" y="0"/>
                </a:moveTo>
                <a:lnTo>
                  <a:pt x="0" y="118110"/>
                </a:lnTo>
                <a:lnTo>
                  <a:pt x="209550" y="160020"/>
                </a:lnTo>
                <a:lnTo>
                  <a:pt x="6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800" y="659716"/>
            <a:ext cx="54000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2345" algn="l"/>
              </a:tabLst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ba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	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890426"/>
            <a:ext cx="70491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urce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g 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ent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ob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1403350" y="2781300"/>
            <a:ext cx="0" cy="1869439"/>
          </a:xfrm>
          <a:custGeom>
            <a:avLst/>
            <a:gdLst/>
            <a:ahLst/>
            <a:cxnLst/>
            <a:rect l="l" t="t" r="r" b="b"/>
            <a:pathLst>
              <a:path h="1869439">
                <a:moveTo>
                  <a:pt x="0" y="1869439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353819" y="2639060"/>
            <a:ext cx="99060" cy="148590"/>
          </a:xfrm>
          <a:custGeom>
            <a:avLst/>
            <a:gdLst/>
            <a:ahLst/>
            <a:cxnLst/>
            <a:rect l="l" t="t" r="r" b="b"/>
            <a:pathLst>
              <a:path w="99059" h="148589">
                <a:moveTo>
                  <a:pt x="49530" y="0"/>
                </a:moveTo>
                <a:lnTo>
                  <a:pt x="0" y="148589"/>
                </a:lnTo>
                <a:lnTo>
                  <a:pt x="99060" y="148589"/>
                </a:lnTo>
                <a:lnTo>
                  <a:pt x="4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371600" y="4613909"/>
            <a:ext cx="3241040" cy="0"/>
          </a:xfrm>
          <a:custGeom>
            <a:avLst/>
            <a:gdLst/>
            <a:ahLst/>
            <a:cxnLst/>
            <a:rect l="l" t="t" r="r" b="b"/>
            <a:pathLst>
              <a:path w="3241040">
                <a:moveTo>
                  <a:pt x="0" y="0"/>
                </a:moveTo>
                <a:lnTo>
                  <a:pt x="324104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06290" y="4564379"/>
            <a:ext cx="148590" cy="99060"/>
          </a:xfrm>
          <a:custGeom>
            <a:avLst/>
            <a:gdLst/>
            <a:ahLst/>
            <a:cxnLst/>
            <a:rect l="l" t="t" r="r" b="b"/>
            <a:pathLst>
              <a:path w="148589" h="99060">
                <a:moveTo>
                  <a:pt x="0" y="0"/>
                </a:moveTo>
                <a:lnTo>
                  <a:pt x="0" y="99060"/>
                </a:lnTo>
                <a:lnTo>
                  <a:pt x="148589" y="495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466590" y="470426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0090" y="485867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4750" y="274846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250" y="2902873"/>
            <a:ext cx="990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" dirty="0">
                <a:latin typeface="Arial"/>
                <a:cs typeface="Arial"/>
              </a:rPr>
              <a:t>4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90933" y="3541948"/>
            <a:ext cx="960119" cy="792480"/>
          </a:xfrm>
          <a:custGeom>
            <a:avLst/>
            <a:gdLst/>
            <a:ahLst/>
            <a:cxnLst/>
            <a:rect l="l" t="t" r="r" b="b"/>
            <a:pathLst>
              <a:path w="960119" h="792479">
                <a:moveTo>
                  <a:pt x="317926" y="170261"/>
                </a:moveTo>
                <a:lnTo>
                  <a:pt x="356442" y="144062"/>
                </a:lnTo>
                <a:lnTo>
                  <a:pt x="394936" y="119964"/>
                </a:lnTo>
                <a:lnTo>
                  <a:pt x="433275" y="97992"/>
                </a:lnTo>
                <a:lnTo>
                  <a:pt x="471322" y="78171"/>
                </a:lnTo>
                <a:lnTo>
                  <a:pt x="508942" y="60525"/>
                </a:lnTo>
                <a:lnTo>
                  <a:pt x="546000" y="45079"/>
                </a:lnTo>
                <a:lnTo>
                  <a:pt x="582361" y="31859"/>
                </a:lnTo>
                <a:lnTo>
                  <a:pt x="652451" y="12192"/>
                </a:lnTo>
                <a:lnTo>
                  <a:pt x="718128" y="1723"/>
                </a:lnTo>
                <a:lnTo>
                  <a:pt x="748974" y="0"/>
                </a:lnTo>
                <a:lnTo>
                  <a:pt x="778312" y="649"/>
                </a:lnTo>
                <a:lnTo>
                  <a:pt x="831919" y="9169"/>
                </a:lnTo>
                <a:lnTo>
                  <a:pt x="877868" y="27481"/>
                </a:lnTo>
                <a:lnTo>
                  <a:pt x="915077" y="55782"/>
                </a:lnTo>
                <a:lnTo>
                  <a:pt x="942164" y="93780"/>
                </a:lnTo>
                <a:lnTo>
                  <a:pt x="956851" y="138282"/>
                </a:lnTo>
                <a:lnTo>
                  <a:pt x="959571" y="162499"/>
                </a:lnTo>
                <a:lnTo>
                  <a:pt x="959296" y="187862"/>
                </a:lnTo>
                <a:lnTo>
                  <a:pt x="950025" y="241538"/>
                </a:lnTo>
                <a:lnTo>
                  <a:pt x="929565" y="298327"/>
                </a:lnTo>
                <a:lnTo>
                  <a:pt x="898440" y="357246"/>
                </a:lnTo>
                <a:lnTo>
                  <a:pt x="857177" y="417312"/>
                </a:lnTo>
                <a:lnTo>
                  <a:pt x="832907" y="447467"/>
                </a:lnTo>
                <a:lnTo>
                  <a:pt x="806301" y="477541"/>
                </a:lnTo>
                <a:lnTo>
                  <a:pt x="777422" y="507410"/>
                </a:lnTo>
                <a:lnTo>
                  <a:pt x="746338" y="536952"/>
                </a:lnTo>
                <a:lnTo>
                  <a:pt x="713113" y="566042"/>
                </a:lnTo>
                <a:lnTo>
                  <a:pt x="677814" y="594560"/>
                </a:lnTo>
                <a:lnTo>
                  <a:pt x="640506" y="622381"/>
                </a:lnTo>
                <a:lnTo>
                  <a:pt x="602163" y="648571"/>
                </a:lnTo>
                <a:lnTo>
                  <a:pt x="563806" y="672644"/>
                </a:lnTo>
                <a:lnTo>
                  <a:pt x="525575" y="694577"/>
                </a:lnTo>
                <a:lnTo>
                  <a:pt x="487608" y="714349"/>
                </a:lnTo>
                <a:lnTo>
                  <a:pt x="450046" y="731938"/>
                </a:lnTo>
                <a:lnTo>
                  <a:pt x="413026" y="747322"/>
                </a:lnTo>
                <a:lnTo>
                  <a:pt x="376689" y="760479"/>
                </a:lnTo>
                <a:lnTo>
                  <a:pt x="306616" y="780025"/>
                </a:lnTo>
                <a:lnTo>
                  <a:pt x="240940" y="790400"/>
                </a:lnTo>
                <a:lnTo>
                  <a:pt x="210098" y="792093"/>
                </a:lnTo>
                <a:lnTo>
                  <a:pt x="180773" y="791429"/>
                </a:lnTo>
                <a:lnTo>
                  <a:pt x="127228" y="782937"/>
                </a:lnTo>
                <a:lnTo>
                  <a:pt x="81417" y="764748"/>
                </a:lnTo>
                <a:lnTo>
                  <a:pt x="44453" y="736688"/>
                </a:lnTo>
                <a:lnTo>
                  <a:pt x="17529" y="698862"/>
                </a:lnTo>
                <a:lnTo>
                  <a:pt x="2774" y="654360"/>
                </a:lnTo>
                <a:lnTo>
                  <a:pt x="0" y="630143"/>
                </a:lnTo>
                <a:lnTo>
                  <a:pt x="208" y="604779"/>
                </a:lnTo>
                <a:lnTo>
                  <a:pt x="9319" y="551103"/>
                </a:lnTo>
                <a:lnTo>
                  <a:pt x="29598" y="494314"/>
                </a:lnTo>
                <a:lnTo>
                  <a:pt x="60533" y="435395"/>
                </a:lnTo>
                <a:lnTo>
                  <a:pt x="101614" y="375330"/>
                </a:lnTo>
                <a:lnTo>
                  <a:pt x="125799" y="345174"/>
                </a:lnTo>
                <a:lnTo>
                  <a:pt x="152330" y="315100"/>
                </a:lnTo>
                <a:lnTo>
                  <a:pt x="181142" y="285231"/>
                </a:lnTo>
                <a:lnTo>
                  <a:pt x="212172" y="255690"/>
                </a:lnTo>
                <a:lnTo>
                  <a:pt x="245355" y="226599"/>
                </a:lnTo>
                <a:lnTo>
                  <a:pt x="280627" y="198082"/>
                </a:lnTo>
                <a:lnTo>
                  <a:pt x="317926" y="170261"/>
                </a:lnTo>
                <a:close/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859279" y="4034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082289" y="384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110171" y="3641252"/>
            <a:ext cx="720090" cy="593725"/>
          </a:xfrm>
          <a:custGeom>
            <a:avLst/>
            <a:gdLst/>
            <a:ahLst/>
            <a:cxnLst/>
            <a:rect l="l" t="t" r="r" b="b"/>
            <a:pathLst>
              <a:path w="720089" h="593725">
                <a:moveTo>
                  <a:pt x="239328" y="128107"/>
                </a:moveTo>
                <a:lnTo>
                  <a:pt x="296605" y="90144"/>
                </a:lnTo>
                <a:lnTo>
                  <a:pt x="353578" y="58643"/>
                </a:lnTo>
                <a:lnTo>
                  <a:pt x="409407" y="33741"/>
                </a:lnTo>
                <a:lnTo>
                  <a:pt x="463255" y="15575"/>
                </a:lnTo>
                <a:lnTo>
                  <a:pt x="514283" y="4282"/>
                </a:lnTo>
                <a:lnTo>
                  <a:pt x="561654" y="0"/>
                </a:lnTo>
                <a:lnTo>
                  <a:pt x="583706" y="530"/>
                </a:lnTo>
                <a:lnTo>
                  <a:pt x="624019" y="7020"/>
                </a:lnTo>
                <a:lnTo>
                  <a:pt x="673440" y="30586"/>
                </a:lnTo>
                <a:lnTo>
                  <a:pt x="706874" y="70608"/>
                </a:lnTo>
                <a:lnTo>
                  <a:pt x="719957" y="121787"/>
                </a:lnTo>
                <a:lnTo>
                  <a:pt x="719765" y="140708"/>
                </a:lnTo>
                <a:lnTo>
                  <a:pt x="712844" y="180785"/>
                </a:lnTo>
                <a:lnTo>
                  <a:pt x="697528" y="223228"/>
                </a:lnTo>
                <a:lnTo>
                  <a:pt x="674208" y="267298"/>
                </a:lnTo>
                <a:lnTo>
                  <a:pt x="643272" y="312256"/>
                </a:lnTo>
                <a:lnTo>
                  <a:pt x="605108" y="357362"/>
                </a:lnTo>
                <a:lnTo>
                  <a:pt x="560106" y="401878"/>
                </a:lnTo>
                <a:lnTo>
                  <a:pt x="508652" y="445064"/>
                </a:lnTo>
                <a:lnTo>
                  <a:pt x="452004" y="485698"/>
                </a:lnTo>
                <a:lnTo>
                  <a:pt x="394775" y="520384"/>
                </a:lnTo>
                <a:lnTo>
                  <a:pt x="338269" y="548497"/>
                </a:lnTo>
                <a:lnTo>
                  <a:pt x="283326" y="569923"/>
                </a:lnTo>
                <a:lnTo>
                  <a:pt x="230783" y="584549"/>
                </a:lnTo>
                <a:lnTo>
                  <a:pt x="181478" y="592259"/>
                </a:lnTo>
                <a:lnTo>
                  <a:pt x="158302" y="593486"/>
                </a:lnTo>
                <a:lnTo>
                  <a:pt x="136250" y="592940"/>
                </a:lnTo>
                <a:lnTo>
                  <a:pt x="95938" y="586478"/>
                </a:lnTo>
                <a:lnTo>
                  <a:pt x="46517" y="563139"/>
                </a:lnTo>
                <a:lnTo>
                  <a:pt x="13083" y="523426"/>
                </a:lnTo>
                <a:lnTo>
                  <a:pt x="0" y="472246"/>
                </a:lnTo>
                <a:lnTo>
                  <a:pt x="191" y="453326"/>
                </a:lnTo>
                <a:lnTo>
                  <a:pt x="7113" y="413249"/>
                </a:lnTo>
                <a:lnTo>
                  <a:pt x="22428" y="370806"/>
                </a:lnTo>
                <a:lnTo>
                  <a:pt x="45749" y="326736"/>
                </a:lnTo>
                <a:lnTo>
                  <a:pt x="76685" y="281778"/>
                </a:lnTo>
                <a:lnTo>
                  <a:pt x="114849" y="236672"/>
                </a:lnTo>
                <a:lnTo>
                  <a:pt x="159851" y="192156"/>
                </a:lnTo>
                <a:lnTo>
                  <a:pt x="211304" y="148970"/>
                </a:lnTo>
                <a:lnTo>
                  <a:pt x="239328" y="128107"/>
                </a:lnTo>
                <a:close/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011679" y="4010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929889" y="3865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230546" y="3740566"/>
            <a:ext cx="480695" cy="396240"/>
          </a:xfrm>
          <a:custGeom>
            <a:avLst/>
            <a:gdLst/>
            <a:ahLst/>
            <a:cxnLst/>
            <a:rect l="l" t="t" r="r" b="b"/>
            <a:pathLst>
              <a:path w="480694" h="396239">
                <a:moveTo>
                  <a:pt x="159593" y="84673"/>
                </a:moveTo>
                <a:lnTo>
                  <a:pt x="197789" y="59696"/>
                </a:lnTo>
                <a:lnTo>
                  <a:pt x="235803" y="38933"/>
                </a:lnTo>
                <a:lnTo>
                  <a:pt x="273070" y="22482"/>
                </a:lnTo>
                <a:lnTo>
                  <a:pt x="326336" y="6110"/>
                </a:lnTo>
                <a:lnTo>
                  <a:pt x="374751" y="0"/>
                </a:lnTo>
                <a:lnTo>
                  <a:pt x="389482" y="301"/>
                </a:lnTo>
                <a:lnTo>
                  <a:pt x="428467" y="8392"/>
                </a:lnTo>
                <a:lnTo>
                  <a:pt x="465663" y="36413"/>
                </a:lnTo>
                <a:lnTo>
                  <a:pt x="480354" y="80548"/>
                </a:lnTo>
                <a:lnTo>
                  <a:pt x="480188" y="93206"/>
                </a:lnTo>
                <a:lnTo>
                  <a:pt x="471027" y="134071"/>
                </a:lnTo>
                <a:lnTo>
                  <a:pt x="449590" y="177953"/>
                </a:lnTo>
                <a:lnTo>
                  <a:pt x="416803" y="223156"/>
                </a:lnTo>
                <a:lnTo>
                  <a:pt x="389097" y="253187"/>
                </a:lnTo>
                <a:lnTo>
                  <a:pt x="357032" y="282547"/>
                </a:lnTo>
                <a:lnTo>
                  <a:pt x="320883" y="310733"/>
                </a:lnTo>
                <a:lnTo>
                  <a:pt x="282378" y="336019"/>
                </a:lnTo>
                <a:lnTo>
                  <a:pt x="244185" y="356961"/>
                </a:lnTo>
                <a:lnTo>
                  <a:pt x="206846" y="373484"/>
                </a:lnTo>
                <a:lnTo>
                  <a:pt x="153620" y="389814"/>
                </a:lnTo>
                <a:lnTo>
                  <a:pt x="105359" y="395772"/>
                </a:lnTo>
                <a:lnTo>
                  <a:pt x="90690" y="395409"/>
                </a:lnTo>
                <a:lnTo>
                  <a:pt x="51887" y="387136"/>
                </a:lnTo>
                <a:lnTo>
                  <a:pt x="14813" y="358993"/>
                </a:lnTo>
                <a:lnTo>
                  <a:pt x="0" y="314858"/>
                </a:lnTo>
                <a:lnTo>
                  <a:pt x="109" y="302200"/>
                </a:lnTo>
                <a:lnTo>
                  <a:pt x="9083" y="261335"/>
                </a:lnTo>
                <a:lnTo>
                  <a:pt x="30367" y="217452"/>
                </a:lnTo>
                <a:lnTo>
                  <a:pt x="63112" y="172250"/>
                </a:lnTo>
                <a:lnTo>
                  <a:pt x="90891" y="142219"/>
                </a:lnTo>
                <a:lnTo>
                  <a:pt x="123135" y="112859"/>
                </a:lnTo>
                <a:lnTo>
                  <a:pt x="159593" y="84673"/>
                </a:lnTo>
                <a:close/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164079" y="3986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776220" y="3890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352924" y="3840006"/>
            <a:ext cx="235585" cy="197485"/>
          </a:xfrm>
          <a:custGeom>
            <a:avLst/>
            <a:gdLst/>
            <a:ahLst/>
            <a:cxnLst/>
            <a:rect l="l" t="t" r="r" b="b"/>
            <a:pathLst>
              <a:path w="235585" h="197485">
                <a:moveTo>
                  <a:pt x="76584" y="42383"/>
                </a:moveTo>
                <a:lnTo>
                  <a:pt x="118167" y="17854"/>
                </a:lnTo>
                <a:lnTo>
                  <a:pt x="157438" y="3602"/>
                </a:lnTo>
                <a:lnTo>
                  <a:pt x="181019" y="0"/>
                </a:lnTo>
                <a:lnTo>
                  <a:pt x="191734" y="10"/>
                </a:lnTo>
                <a:lnTo>
                  <a:pt x="229965" y="20325"/>
                </a:lnTo>
                <a:lnTo>
                  <a:pt x="235285" y="46880"/>
                </a:lnTo>
                <a:lnTo>
                  <a:pt x="234153" y="56495"/>
                </a:lnTo>
                <a:lnTo>
                  <a:pt x="216467" y="97008"/>
                </a:lnTo>
                <a:lnTo>
                  <a:pt x="190818" y="127702"/>
                </a:lnTo>
                <a:lnTo>
                  <a:pt x="153759" y="157572"/>
                </a:lnTo>
                <a:lnTo>
                  <a:pt x="111231" y="181268"/>
                </a:lnTo>
                <a:lnTo>
                  <a:pt x="72984" y="194450"/>
                </a:lnTo>
                <a:lnTo>
                  <a:pt x="50712" y="197439"/>
                </a:lnTo>
                <a:lnTo>
                  <a:pt x="40735" y="197203"/>
                </a:lnTo>
                <a:lnTo>
                  <a:pt x="5241" y="176739"/>
                </a:lnTo>
                <a:lnTo>
                  <a:pt x="0" y="149833"/>
                </a:lnTo>
                <a:lnTo>
                  <a:pt x="1142" y="140162"/>
                </a:lnTo>
                <a:lnTo>
                  <a:pt x="18911" y="99606"/>
                </a:lnTo>
                <a:lnTo>
                  <a:pt x="44792" y="68949"/>
                </a:lnTo>
                <a:lnTo>
                  <a:pt x="76584" y="42383"/>
                </a:lnTo>
                <a:close/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31775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623820" y="3914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816313" y="3409427"/>
            <a:ext cx="1308100" cy="1057910"/>
          </a:xfrm>
          <a:custGeom>
            <a:avLst/>
            <a:gdLst/>
            <a:ahLst/>
            <a:cxnLst/>
            <a:rect l="l" t="t" r="r" b="b"/>
            <a:pathLst>
              <a:path w="1308100" h="1057910">
                <a:moveTo>
                  <a:pt x="453176" y="246902"/>
                </a:moveTo>
                <a:lnTo>
                  <a:pt x="505761" y="210552"/>
                </a:lnTo>
                <a:lnTo>
                  <a:pt x="558238" y="176961"/>
                </a:lnTo>
                <a:lnTo>
                  <a:pt x="610422" y="146167"/>
                </a:lnTo>
                <a:lnTo>
                  <a:pt x="662127" y="118206"/>
                </a:lnTo>
                <a:lnTo>
                  <a:pt x="713169" y="93113"/>
                </a:lnTo>
                <a:lnTo>
                  <a:pt x="763363" y="70926"/>
                </a:lnTo>
                <a:lnTo>
                  <a:pt x="812525" y="51680"/>
                </a:lnTo>
                <a:lnTo>
                  <a:pt x="860470" y="35412"/>
                </a:lnTo>
                <a:lnTo>
                  <a:pt x="907013" y="22157"/>
                </a:lnTo>
                <a:lnTo>
                  <a:pt x="951969" y="11952"/>
                </a:lnTo>
                <a:lnTo>
                  <a:pt x="995153" y="4834"/>
                </a:lnTo>
                <a:lnTo>
                  <a:pt x="1036380" y="837"/>
                </a:lnTo>
                <a:lnTo>
                  <a:pt x="1075467" y="0"/>
                </a:lnTo>
                <a:lnTo>
                  <a:pt x="1112227" y="2356"/>
                </a:lnTo>
                <a:lnTo>
                  <a:pt x="1178031" y="16799"/>
                </a:lnTo>
                <a:lnTo>
                  <a:pt x="1232314" y="44454"/>
                </a:lnTo>
                <a:lnTo>
                  <a:pt x="1273596" y="85612"/>
                </a:lnTo>
                <a:lnTo>
                  <a:pt x="1299170" y="137704"/>
                </a:lnTo>
                <a:lnTo>
                  <a:pt x="1307805" y="197850"/>
                </a:lnTo>
                <a:lnTo>
                  <a:pt x="1306001" y="230531"/>
                </a:lnTo>
                <a:lnTo>
                  <a:pt x="1290613" y="300287"/>
                </a:lnTo>
                <a:lnTo>
                  <a:pt x="1277213" y="337032"/>
                </a:lnTo>
                <a:lnTo>
                  <a:pt x="1260133" y="374801"/>
                </a:lnTo>
                <a:lnTo>
                  <a:pt x="1239465" y="413431"/>
                </a:lnTo>
                <a:lnTo>
                  <a:pt x="1215301" y="452756"/>
                </a:lnTo>
                <a:lnTo>
                  <a:pt x="1187734" y="492612"/>
                </a:lnTo>
                <a:lnTo>
                  <a:pt x="1156856" y="532833"/>
                </a:lnTo>
                <a:lnTo>
                  <a:pt x="1122760" y="573256"/>
                </a:lnTo>
                <a:lnTo>
                  <a:pt x="1085537" y="613714"/>
                </a:lnTo>
                <a:lnTo>
                  <a:pt x="1045281" y="654044"/>
                </a:lnTo>
                <a:lnTo>
                  <a:pt x="1002083" y="694081"/>
                </a:lnTo>
                <a:lnTo>
                  <a:pt x="956036" y="733659"/>
                </a:lnTo>
                <a:lnTo>
                  <a:pt x="907233" y="772615"/>
                </a:lnTo>
                <a:lnTo>
                  <a:pt x="855766" y="810782"/>
                </a:lnTo>
                <a:lnTo>
                  <a:pt x="803000" y="847133"/>
                </a:lnTo>
                <a:lnTo>
                  <a:pt x="750360" y="880724"/>
                </a:lnTo>
                <a:lnTo>
                  <a:pt x="698031" y="911518"/>
                </a:lnTo>
                <a:lnTo>
                  <a:pt x="646196" y="939479"/>
                </a:lnTo>
                <a:lnTo>
                  <a:pt x="595039" y="964571"/>
                </a:lnTo>
                <a:lnTo>
                  <a:pt x="544744" y="986759"/>
                </a:lnTo>
                <a:lnTo>
                  <a:pt x="495496" y="1006005"/>
                </a:lnTo>
                <a:lnTo>
                  <a:pt x="447476" y="1022273"/>
                </a:lnTo>
                <a:lnTo>
                  <a:pt x="400871" y="1035528"/>
                </a:lnTo>
                <a:lnTo>
                  <a:pt x="355862" y="1045732"/>
                </a:lnTo>
                <a:lnTo>
                  <a:pt x="312635" y="1052851"/>
                </a:lnTo>
                <a:lnTo>
                  <a:pt x="271373" y="1056847"/>
                </a:lnTo>
                <a:lnTo>
                  <a:pt x="232260" y="1057685"/>
                </a:lnTo>
                <a:lnTo>
                  <a:pt x="195479" y="1055329"/>
                </a:lnTo>
                <a:lnTo>
                  <a:pt x="129651" y="1040886"/>
                </a:lnTo>
                <a:lnTo>
                  <a:pt x="75360" y="1013231"/>
                </a:lnTo>
                <a:lnTo>
                  <a:pt x="34076" y="972072"/>
                </a:lnTo>
                <a:lnTo>
                  <a:pt x="8538" y="919672"/>
                </a:lnTo>
                <a:lnTo>
                  <a:pt x="0" y="859347"/>
                </a:lnTo>
                <a:lnTo>
                  <a:pt x="1870" y="826618"/>
                </a:lnTo>
                <a:lnTo>
                  <a:pt x="17417" y="756834"/>
                </a:lnTo>
                <a:lnTo>
                  <a:pt x="30906" y="720104"/>
                </a:lnTo>
                <a:lnTo>
                  <a:pt x="48079" y="682365"/>
                </a:lnTo>
                <a:lnTo>
                  <a:pt x="68842" y="643777"/>
                </a:lnTo>
                <a:lnTo>
                  <a:pt x="93101" y="604504"/>
                </a:lnTo>
                <a:lnTo>
                  <a:pt x="120761" y="564707"/>
                </a:lnTo>
                <a:lnTo>
                  <a:pt x="151728" y="524548"/>
                </a:lnTo>
                <a:lnTo>
                  <a:pt x="185908" y="484189"/>
                </a:lnTo>
                <a:lnTo>
                  <a:pt x="223207" y="443792"/>
                </a:lnTo>
                <a:lnTo>
                  <a:pt x="263530" y="403519"/>
                </a:lnTo>
                <a:lnTo>
                  <a:pt x="306782" y="363531"/>
                </a:lnTo>
                <a:lnTo>
                  <a:pt x="352870" y="323991"/>
                </a:lnTo>
                <a:lnTo>
                  <a:pt x="401700" y="285061"/>
                </a:lnTo>
                <a:lnTo>
                  <a:pt x="453176" y="246902"/>
                </a:lnTo>
                <a:close/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649729" y="4099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91840" y="3776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FFFF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2286000" y="2776220"/>
            <a:ext cx="0" cy="1155700"/>
          </a:xfrm>
          <a:custGeom>
            <a:avLst/>
            <a:gdLst/>
            <a:ahLst/>
            <a:cxnLst/>
            <a:rect l="l" t="t" r="r" b="b"/>
            <a:pathLst>
              <a:path h="1155700">
                <a:moveTo>
                  <a:pt x="0" y="115570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267670" y="275780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659" y="0"/>
                </a:lnTo>
              </a:path>
            </a:pathLst>
          </a:custGeom>
          <a:ln w="368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267670" y="268414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659" y="0"/>
                </a:lnTo>
              </a:path>
            </a:pathLst>
          </a:custGeom>
          <a:ln w="3683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267670" y="2610485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659" y="0"/>
                </a:lnTo>
              </a:path>
            </a:pathLst>
          </a:custGeom>
          <a:ln w="3682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267670" y="255142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659" y="0"/>
                </a:lnTo>
              </a:path>
            </a:pathLst>
          </a:custGeom>
          <a:ln w="761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1266189" y="5449752"/>
            <a:ext cx="328422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2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Integ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rbitrary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cut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corre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ltiva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rmal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istrib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orth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ant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rob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pro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 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ose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for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fo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nsi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86000" y="256032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0" y="49529"/>
                </a:moveTo>
                <a:lnTo>
                  <a:pt x="4953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286000" y="2560320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0" y="100329"/>
                </a:moveTo>
                <a:lnTo>
                  <a:pt x="10033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286000" y="256032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286000" y="2560320"/>
            <a:ext cx="204470" cy="204470"/>
          </a:xfrm>
          <a:custGeom>
            <a:avLst/>
            <a:gdLst/>
            <a:ahLst/>
            <a:cxnLst/>
            <a:rect l="l" t="t" r="r" b="b"/>
            <a:pathLst>
              <a:path w="204469" h="204469">
                <a:moveTo>
                  <a:pt x="0" y="204469"/>
                </a:moveTo>
                <a:lnTo>
                  <a:pt x="20446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286000" y="2560320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0" y="256539"/>
                </a:moveTo>
                <a:lnTo>
                  <a:pt x="25653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286000" y="2560320"/>
            <a:ext cx="308610" cy="308610"/>
          </a:xfrm>
          <a:custGeom>
            <a:avLst/>
            <a:gdLst/>
            <a:ahLst/>
            <a:cxnLst/>
            <a:rect l="l" t="t" r="r" b="b"/>
            <a:pathLst>
              <a:path w="308610" h="308610">
                <a:moveTo>
                  <a:pt x="0" y="308609"/>
                </a:moveTo>
                <a:lnTo>
                  <a:pt x="30861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286000" y="2560320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10" h="359410">
                <a:moveTo>
                  <a:pt x="0" y="359409"/>
                </a:moveTo>
                <a:lnTo>
                  <a:pt x="35941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2286000" y="2560320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80" h="411480">
                <a:moveTo>
                  <a:pt x="0" y="411479"/>
                </a:moveTo>
                <a:lnTo>
                  <a:pt x="41148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286000" y="2560320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0" y="463550"/>
                </a:moveTo>
                <a:lnTo>
                  <a:pt x="46355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286000" y="2560320"/>
            <a:ext cx="515620" cy="515620"/>
          </a:xfrm>
          <a:custGeom>
            <a:avLst/>
            <a:gdLst/>
            <a:ahLst/>
            <a:cxnLst/>
            <a:rect l="l" t="t" r="r" b="b"/>
            <a:pathLst>
              <a:path w="515619" h="515619">
                <a:moveTo>
                  <a:pt x="0" y="515619"/>
                </a:moveTo>
                <a:lnTo>
                  <a:pt x="51561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2286000" y="2560320"/>
            <a:ext cx="567690" cy="567690"/>
          </a:xfrm>
          <a:custGeom>
            <a:avLst/>
            <a:gdLst/>
            <a:ahLst/>
            <a:cxnLst/>
            <a:rect l="l" t="t" r="r" b="b"/>
            <a:pathLst>
              <a:path w="567689" h="567689">
                <a:moveTo>
                  <a:pt x="0" y="567689"/>
                </a:moveTo>
                <a:lnTo>
                  <a:pt x="56768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2286000" y="2560320"/>
            <a:ext cx="619760" cy="619760"/>
          </a:xfrm>
          <a:custGeom>
            <a:avLst/>
            <a:gdLst/>
            <a:ahLst/>
            <a:cxnLst/>
            <a:rect l="l" t="t" r="r" b="b"/>
            <a:pathLst>
              <a:path w="619760" h="619760">
                <a:moveTo>
                  <a:pt x="0" y="619759"/>
                </a:moveTo>
                <a:lnTo>
                  <a:pt x="61976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286000" y="2560320"/>
            <a:ext cx="670560" cy="670560"/>
          </a:xfrm>
          <a:custGeom>
            <a:avLst/>
            <a:gdLst/>
            <a:ahLst/>
            <a:cxnLst/>
            <a:rect l="l" t="t" r="r" b="b"/>
            <a:pathLst>
              <a:path w="670560" h="670560">
                <a:moveTo>
                  <a:pt x="0" y="670559"/>
                </a:moveTo>
                <a:lnTo>
                  <a:pt x="67056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2286000" y="2560320"/>
            <a:ext cx="722630" cy="722630"/>
          </a:xfrm>
          <a:custGeom>
            <a:avLst/>
            <a:gdLst/>
            <a:ahLst/>
            <a:cxnLst/>
            <a:rect l="l" t="t" r="r" b="b"/>
            <a:pathLst>
              <a:path w="722630" h="722629">
                <a:moveTo>
                  <a:pt x="0" y="722629"/>
                </a:moveTo>
                <a:lnTo>
                  <a:pt x="72263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286000" y="2560320"/>
            <a:ext cx="774700" cy="774700"/>
          </a:xfrm>
          <a:custGeom>
            <a:avLst/>
            <a:gdLst/>
            <a:ahLst/>
            <a:cxnLst/>
            <a:rect l="l" t="t" r="r" b="b"/>
            <a:pathLst>
              <a:path w="774700" h="774700">
                <a:moveTo>
                  <a:pt x="0" y="774700"/>
                </a:moveTo>
                <a:lnTo>
                  <a:pt x="7747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286000" y="2560320"/>
            <a:ext cx="826769" cy="826769"/>
          </a:xfrm>
          <a:custGeom>
            <a:avLst/>
            <a:gdLst/>
            <a:ahLst/>
            <a:cxnLst/>
            <a:rect l="l" t="t" r="r" b="b"/>
            <a:pathLst>
              <a:path w="826769" h="826770">
                <a:moveTo>
                  <a:pt x="0" y="826769"/>
                </a:moveTo>
                <a:lnTo>
                  <a:pt x="82676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286000" y="2560320"/>
            <a:ext cx="878840" cy="878840"/>
          </a:xfrm>
          <a:custGeom>
            <a:avLst/>
            <a:gdLst/>
            <a:ahLst/>
            <a:cxnLst/>
            <a:rect l="l" t="t" r="r" b="b"/>
            <a:pathLst>
              <a:path w="878839" h="878839">
                <a:moveTo>
                  <a:pt x="0" y="878839"/>
                </a:moveTo>
                <a:lnTo>
                  <a:pt x="87883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286000" y="2560320"/>
            <a:ext cx="929640" cy="929640"/>
          </a:xfrm>
          <a:custGeom>
            <a:avLst/>
            <a:gdLst/>
            <a:ahLst/>
            <a:cxnLst/>
            <a:rect l="l" t="t" r="r" b="b"/>
            <a:pathLst>
              <a:path w="929639" h="929639">
                <a:moveTo>
                  <a:pt x="0" y="929639"/>
                </a:moveTo>
                <a:lnTo>
                  <a:pt x="92963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2286000" y="2560320"/>
            <a:ext cx="981710" cy="981710"/>
          </a:xfrm>
          <a:custGeom>
            <a:avLst/>
            <a:gdLst/>
            <a:ahLst/>
            <a:cxnLst/>
            <a:rect l="l" t="t" r="r" b="b"/>
            <a:pathLst>
              <a:path w="981710" h="981710">
                <a:moveTo>
                  <a:pt x="0" y="981709"/>
                </a:moveTo>
                <a:lnTo>
                  <a:pt x="98171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2286000" y="2560320"/>
            <a:ext cx="1033780" cy="1033780"/>
          </a:xfrm>
          <a:custGeom>
            <a:avLst/>
            <a:gdLst/>
            <a:ahLst/>
            <a:cxnLst/>
            <a:rect l="l" t="t" r="r" b="b"/>
            <a:pathLst>
              <a:path w="1033779" h="1033779">
                <a:moveTo>
                  <a:pt x="0" y="1033779"/>
                </a:moveTo>
                <a:lnTo>
                  <a:pt x="103377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286000" y="2560320"/>
            <a:ext cx="1085850" cy="1085850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0" y="1085850"/>
                </a:moveTo>
                <a:lnTo>
                  <a:pt x="108585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286000" y="2560320"/>
            <a:ext cx="1137920" cy="1137920"/>
          </a:xfrm>
          <a:custGeom>
            <a:avLst/>
            <a:gdLst/>
            <a:ahLst/>
            <a:cxnLst/>
            <a:rect l="l" t="t" r="r" b="b"/>
            <a:pathLst>
              <a:path w="1137920" h="1137920">
                <a:moveTo>
                  <a:pt x="0" y="1137919"/>
                </a:moveTo>
                <a:lnTo>
                  <a:pt x="113792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286000" y="2560320"/>
            <a:ext cx="1189990" cy="1189990"/>
          </a:xfrm>
          <a:custGeom>
            <a:avLst/>
            <a:gdLst/>
            <a:ahLst/>
            <a:cxnLst/>
            <a:rect l="l" t="t" r="r" b="b"/>
            <a:pathLst>
              <a:path w="1189989" h="1189989">
                <a:moveTo>
                  <a:pt x="0" y="1189989"/>
                </a:moveTo>
                <a:lnTo>
                  <a:pt x="118998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286000" y="2560320"/>
            <a:ext cx="1240790" cy="1240790"/>
          </a:xfrm>
          <a:custGeom>
            <a:avLst/>
            <a:gdLst/>
            <a:ahLst/>
            <a:cxnLst/>
            <a:rect l="l" t="t" r="r" b="b"/>
            <a:pathLst>
              <a:path w="1240789" h="1240789">
                <a:moveTo>
                  <a:pt x="0" y="1240789"/>
                </a:moveTo>
                <a:lnTo>
                  <a:pt x="124078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286000" y="2560320"/>
            <a:ext cx="1292860" cy="1292860"/>
          </a:xfrm>
          <a:custGeom>
            <a:avLst/>
            <a:gdLst/>
            <a:ahLst/>
            <a:cxnLst/>
            <a:rect l="l" t="t" r="r" b="b"/>
            <a:pathLst>
              <a:path w="1292860" h="1292860">
                <a:moveTo>
                  <a:pt x="0" y="1292859"/>
                </a:moveTo>
                <a:lnTo>
                  <a:pt x="129286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286000" y="2560320"/>
            <a:ext cx="1344930" cy="1344930"/>
          </a:xfrm>
          <a:custGeom>
            <a:avLst/>
            <a:gdLst/>
            <a:ahLst/>
            <a:cxnLst/>
            <a:rect l="l" t="t" r="r" b="b"/>
            <a:pathLst>
              <a:path w="1344929" h="1344929">
                <a:moveTo>
                  <a:pt x="0" y="1344929"/>
                </a:moveTo>
                <a:lnTo>
                  <a:pt x="134492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31140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36347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41427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466339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251841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2570479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59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62255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267462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272542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777489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82956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2881629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59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293370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298450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03657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088639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14071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3192779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59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324485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329565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3347720" y="256032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13716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3399790" y="2576829"/>
            <a:ext cx="1355090" cy="1355090"/>
          </a:xfrm>
          <a:custGeom>
            <a:avLst/>
            <a:gdLst/>
            <a:ahLst/>
            <a:cxnLst/>
            <a:rect l="l" t="t" r="r" b="b"/>
            <a:pathLst>
              <a:path w="1355089" h="1355089">
                <a:moveTo>
                  <a:pt x="0" y="1355090"/>
                </a:moveTo>
                <a:lnTo>
                  <a:pt x="135508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3451859" y="2628900"/>
            <a:ext cx="1303020" cy="1303020"/>
          </a:xfrm>
          <a:custGeom>
            <a:avLst/>
            <a:gdLst/>
            <a:ahLst/>
            <a:cxnLst/>
            <a:rect l="l" t="t" r="r" b="b"/>
            <a:pathLst>
              <a:path w="1303020" h="1303020">
                <a:moveTo>
                  <a:pt x="0" y="1303020"/>
                </a:moveTo>
                <a:lnTo>
                  <a:pt x="130301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3503929" y="2680970"/>
            <a:ext cx="1250950" cy="1250950"/>
          </a:xfrm>
          <a:custGeom>
            <a:avLst/>
            <a:gdLst/>
            <a:ahLst/>
            <a:cxnLst/>
            <a:rect l="l" t="t" r="r" b="b"/>
            <a:pathLst>
              <a:path w="1250950" h="1250950">
                <a:moveTo>
                  <a:pt x="0" y="1250950"/>
                </a:moveTo>
                <a:lnTo>
                  <a:pt x="125095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3554729" y="2731770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0" y="1200150"/>
                </a:moveTo>
                <a:lnTo>
                  <a:pt x="120015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3606800" y="2783839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0" y="1148080"/>
                </a:moveTo>
                <a:lnTo>
                  <a:pt x="114807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3658870" y="2835910"/>
            <a:ext cx="1096010" cy="1096010"/>
          </a:xfrm>
          <a:custGeom>
            <a:avLst/>
            <a:gdLst/>
            <a:ahLst/>
            <a:cxnLst/>
            <a:rect l="l" t="t" r="r" b="b"/>
            <a:pathLst>
              <a:path w="1096010" h="1096010">
                <a:moveTo>
                  <a:pt x="0" y="1096010"/>
                </a:moveTo>
                <a:lnTo>
                  <a:pt x="109600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710940" y="2887979"/>
            <a:ext cx="1043940" cy="1043940"/>
          </a:xfrm>
          <a:custGeom>
            <a:avLst/>
            <a:gdLst/>
            <a:ahLst/>
            <a:cxnLst/>
            <a:rect l="l" t="t" r="r" b="b"/>
            <a:pathLst>
              <a:path w="1043939" h="1043939">
                <a:moveTo>
                  <a:pt x="0" y="1043940"/>
                </a:moveTo>
                <a:lnTo>
                  <a:pt x="104393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763009" y="2940050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0" y="991870"/>
                </a:moveTo>
                <a:lnTo>
                  <a:pt x="99186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3815079" y="2992120"/>
            <a:ext cx="939800" cy="939800"/>
          </a:xfrm>
          <a:custGeom>
            <a:avLst/>
            <a:gdLst/>
            <a:ahLst/>
            <a:cxnLst/>
            <a:rect l="l" t="t" r="r" b="b"/>
            <a:pathLst>
              <a:path w="939800" h="939800">
                <a:moveTo>
                  <a:pt x="0" y="939800"/>
                </a:moveTo>
                <a:lnTo>
                  <a:pt x="9398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3865879" y="3042920"/>
            <a:ext cx="889000" cy="889000"/>
          </a:xfrm>
          <a:custGeom>
            <a:avLst/>
            <a:gdLst/>
            <a:ahLst/>
            <a:cxnLst/>
            <a:rect l="l" t="t" r="r" b="b"/>
            <a:pathLst>
              <a:path w="889000" h="889000">
                <a:moveTo>
                  <a:pt x="0" y="889000"/>
                </a:moveTo>
                <a:lnTo>
                  <a:pt x="8890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3917950" y="3094989"/>
            <a:ext cx="836930" cy="836930"/>
          </a:xfrm>
          <a:custGeom>
            <a:avLst/>
            <a:gdLst/>
            <a:ahLst/>
            <a:cxnLst/>
            <a:rect l="l" t="t" r="r" b="b"/>
            <a:pathLst>
              <a:path w="836929" h="836929">
                <a:moveTo>
                  <a:pt x="0" y="836930"/>
                </a:moveTo>
                <a:lnTo>
                  <a:pt x="83692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3970020" y="3147060"/>
            <a:ext cx="784860" cy="784860"/>
          </a:xfrm>
          <a:custGeom>
            <a:avLst/>
            <a:gdLst/>
            <a:ahLst/>
            <a:cxnLst/>
            <a:rect l="l" t="t" r="r" b="b"/>
            <a:pathLst>
              <a:path w="784860" h="784860">
                <a:moveTo>
                  <a:pt x="0" y="784860"/>
                </a:moveTo>
                <a:lnTo>
                  <a:pt x="78485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4022090" y="3199129"/>
            <a:ext cx="732790" cy="732790"/>
          </a:xfrm>
          <a:custGeom>
            <a:avLst/>
            <a:gdLst/>
            <a:ahLst/>
            <a:cxnLst/>
            <a:rect l="l" t="t" r="r" b="b"/>
            <a:pathLst>
              <a:path w="732789" h="732789">
                <a:moveTo>
                  <a:pt x="0" y="732790"/>
                </a:moveTo>
                <a:lnTo>
                  <a:pt x="73278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4074159" y="3251200"/>
            <a:ext cx="680720" cy="680720"/>
          </a:xfrm>
          <a:custGeom>
            <a:avLst/>
            <a:gdLst/>
            <a:ahLst/>
            <a:cxnLst/>
            <a:rect l="l" t="t" r="r" b="b"/>
            <a:pathLst>
              <a:path w="680720" h="680720">
                <a:moveTo>
                  <a:pt x="0" y="680720"/>
                </a:moveTo>
                <a:lnTo>
                  <a:pt x="68071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4126229" y="3303270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0" y="628650"/>
                </a:moveTo>
                <a:lnTo>
                  <a:pt x="62865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4177029" y="3354070"/>
            <a:ext cx="577850" cy="577850"/>
          </a:xfrm>
          <a:custGeom>
            <a:avLst/>
            <a:gdLst/>
            <a:ahLst/>
            <a:cxnLst/>
            <a:rect l="l" t="t" r="r" b="b"/>
            <a:pathLst>
              <a:path w="577850" h="577850">
                <a:moveTo>
                  <a:pt x="0" y="577850"/>
                </a:moveTo>
                <a:lnTo>
                  <a:pt x="57785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4229100" y="3406140"/>
            <a:ext cx="525780" cy="525780"/>
          </a:xfrm>
          <a:custGeom>
            <a:avLst/>
            <a:gdLst/>
            <a:ahLst/>
            <a:cxnLst/>
            <a:rect l="l" t="t" r="r" b="b"/>
            <a:pathLst>
              <a:path w="525779" h="525779">
                <a:moveTo>
                  <a:pt x="0" y="525780"/>
                </a:moveTo>
                <a:lnTo>
                  <a:pt x="52577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4281170" y="3458209"/>
            <a:ext cx="473709" cy="473709"/>
          </a:xfrm>
          <a:custGeom>
            <a:avLst/>
            <a:gdLst/>
            <a:ahLst/>
            <a:cxnLst/>
            <a:rect l="l" t="t" r="r" b="b"/>
            <a:pathLst>
              <a:path w="473710" h="473710">
                <a:moveTo>
                  <a:pt x="0" y="473710"/>
                </a:moveTo>
                <a:lnTo>
                  <a:pt x="47370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4333240" y="3510279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0" y="421640"/>
                </a:moveTo>
                <a:lnTo>
                  <a:pt x="42163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4385309" y="3562350"/>
            <a:ext cx="369570" cy="369570"/>
          </a:xfrm>
          <a:custGeom>
            <a:avLst/>
            <a:gdLst/>
            <a:ahLst/>
            <a:cxnLst/>
            <a:rect l="l" t="t" r="r" b="b"/>
            <a:pathLst>
              <a:path w="369570" h="369570">
                <a:moveTo>
                  <a:pt x="0" y="369570"/>
                </a:moveTo>
                <a:lnTo>
                  <a:pt x="36956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4436109" y="3613150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0" y="318770"/>
                </a:moveTo>
                <a:lnTo>
                  <a:pt x="31876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4488179" y="366522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0" y="266700"/>
                </a:moveTo>
                <a:lnTo>
                  <a:pt x="266700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4540250" y="3717290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0" y="214630"/>
                </a:moveTo>
                <a:lnTo>
                  <a:pt x="21462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4592320" y="376935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0" y="162560"/>
                </a:moveTo>
                <a:lnTo>
                  <a:pt x="16255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644390" y="3821429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89" h="110489">
                <a:moveTo>
                  <a:pt x="0" y="110490"/>
                </a:moveTo>
                <a:lnTo>
                  <a:pt x="11048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4696459" y="387350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58420"/>
                </a:moveTo>
                <a:lnTo>
                  <a:pt x="5841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4747259" y="39243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0" y="7620"/>
                </a:moveTo>
                <a:lnTo>
                  <a:pt x="7619" y="0"/>
                </a:lnTo>
              </a:path>
            </a:pathLst>
          </a:custGeom>
          <a:ln w="31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2286000" y="3931920"/>
            <a:ext cx="2322830" cy="0"/>
          </a:xfrm>
          <a:custGeom>
            <a:avLst/>
            <a:gdLst/>
            <a:ahLst/>
            <a:cxnLst/>
            <a:rect l="l" t="t" r="r" b="b"/>
            <a:pathLst>
              <a:path w="2322829">
                <a:moveTo>
                  <a:pt x="0" y="0"/>
                </a:moveTo>
                <a:lnTo>
                  <a:pt x="2322829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4645659" y="393192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29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4719320" y="393192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559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 txBox="1"/>
          <p:nvPr/>
        </p:nvSpPr>
        <p:spPr>
          <a:xfrm>
            <a:off x="2820670" y="2889432"/>
            <a:ext cx="143383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10"/>
              </a:lnSpc>
            </a:pP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Integ</a:t>
            </a:r>
            <a:r>
              <a:rPr sz="1800" spc="-10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6600"/>
                </a:solid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6600"/>
                </a:solidFill>
                <a:latin typeface="Arial"/>
                <a:cs typeface="Arial"/>
              </a:rPr>
              <a:t>ver </a:t>
            </a: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thi</a:t>
            </a:r>
            <a:r>
              <a:rPr sz="1800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 a</a:t>
            </a:r>
            <a:r>
              <a:rPr sz="1800" spc="-10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6600"/>
                </a:solidFill>
                <a:latin typeface="Arial"/>
                <a:cs typeface="Arial"/>
              </a:rPr>
              <a:t>ea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286000" y="457200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1371600" y="393192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9144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 txBox="1"/>
          <p:nvPr/>
        </p:nvSpPr>
        <p:spPr>
          <a:xfrm>
            <a:off x="2180589" y="4809671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244089" y="4962813"/>
            <a:ext cx="27813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0" dirty="0">
                <a:latin typeface="Arial"/>
                <a:cs typeface="Arial"/>
              </a:rPr>
              <a:t>m</a:t>
            </a:r>
            <a:r>
              <a:rPr sz="1000" spc="2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x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91869" y="3803832"/>
            <a:ext cx="889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55369" y="3956973"/>
            <a:ext cx="27813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Arial"/>
                <a:cs typeface="Arial"/>
              </a:rPr>
              <a:t>m</a:t>
            </a:r>
            <a:r>
              <a:rPr sz="1050" spc="-10" dirty="0">
                <a:latin typeface="Arial"/>
                <a:cs typeface="Arial"/>
              </a:rPr>
              <a:t>ax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289550" y="2706552"/>
            <a:ext cx="25596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prox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mati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ons: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289550" y="3277377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505450" y="3218362"/>
            <a:ext cx="31946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rvers</a:t>
            </a:r>
          </a:p>
        </p:txBody>
      </p:sp>
      <p:sp>
        <p:nvSpPr>
          <p:cNvPr id="121" name="object 121"/>
          <p:cNvSpPr txBox="1"/>
          <p:nvPr/>
        </p:nvSpPr>
        <p:spPr>
          <a:xfrm>
            <a:off x="5289550" y="430099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505450" y="4241982"/>
            <a:ext cx="302831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Mutu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pass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rs</a:t>
            </a:r>
          </a:p>
        </p:txBody>
      </p:sp>
      <p:sp>
        <p:nvSpPr>
          <p:cNvPr id="123" name="object 123"/>
          <p:cNvSpPr txBox="1"/>
          <p:nvPr/>
        </p:nvSpPr>
        <p:spPr>
          <a:xfrm>
            <a:off x="5289550" y="5581157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505450" y="5522142"/>
            <a:ext cx="20148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umer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472429" y="5998392"/>
            <a:ext cx="38766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xp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nsiv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5636259" y="3704047"/>
            <a:ext cx="131635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4184" algn="l"/>
              </a:tabLst>
            </a:pPr>
            <a:r>
              <a:rPr sz="1750" i="1" spc="14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7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1750" i="1" dirty="0">
                <a:solidFill>
                  <a:srgbClr val="0000FF"/>
                </a:solidFill>
                <a:latin typeface="Times New Roman"/>
                <a:cs typeface="Times New Roman"/>
              </a:rPr>
              <a:t>t	</a:t>
            </a:r>
            <a:r>
              <a:rPr sz="175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750" spc="-13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1750" spc="434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1750" spc="-2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50" i="1" spc="14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750" spc="-7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1750" spc="-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5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750" i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20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16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961379" y="3663574"/>
            <a:ext cx="1581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0" dirty="0">
                <a:solidFill>
                  <a:srgbClr val="0000FF"/>
                </a:solidFill>
                <a:latin typeface="Times New Roman"/>
                <a:cs typeface="Times New Roman"/>
              </a:rPr>
              <a:t>*</a:t>
            </a:r>
            <a:r>
              <a:rPr sz="2400" spc="300" baseline="-22569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2400" baseline="-22569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780530" y="3819784"/>
            <a:ext cx="927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0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921500" y="3704047"/>
            <a:ext cx="2012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750" spc="-7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17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190740" y="3549650"/>
            <a:ext cx="31559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165" dirty="0">
                <a:solidFill>
                  <a:srgbClr val="0000FF"/>
                </a:solidFill>
                <a:latin typeface="Cambria"/>
                <a:cs typeface="Cambria"/>
              </a:rPr>
              <a:t>∏</a:t>
            </a:r>
            <a:endParaRPr sz="26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105650" y="3960754"/>
            <a:ext cx="47879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050" i="1" spc="-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050" spc="-5" dirty="0">
                <a:solidFill>
                  <a:srgbClr val="0000FF"/>
                </a:solidFill>
                <a:latin typeface="Times New Roman"/>
                <a:cs typeface="Times New Roman"/>
              </a:rPr>
              <a:t>ssi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7627619" y="3704047"/>
            <a:ext cx="93662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i="1" spc="15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7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1750" i="1" spc="5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575" i="1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575" i="1" spc="-165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50" spc="130" dirty="0">
                <a:solidFill>
                  <a:srgbClr val="0000FF"/>
                </a:solidFill>
                <a:latin typeface="Cambria"/>
                <a:cs typeface="Cambria"/>
              </a:rPr>
              <a:t>&gt;</a:t>
            </a:r>
            <a:r>
              <a:rPr sz="17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575" i="1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575" i="1" spc="7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575" i="1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sz="1575" i="1" spc="-209" baseline="-18518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50" spc="-7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17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636259" y="4983185"/>
            <a:ext cx="131572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4184" algn="l"/>
              </a:tabLst>
            </a:pPr>
            <a:r>
              <a:rPr sz="1750" i="1" spc="13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7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1750" i="1" dirty="0">
                <a:solidFill>
                  <a:srgbClr val="0000FF"/>
                </a:solidFill>
                <a:latin typeface="Times New Roman"/>
                <a:cs typeface="Times New Roman"/>
              </a:rPr>
              <a:t>t	</a:t>
            </a:r>
            <a:r>
              <a:rPr sz="1750" i="1" spc="8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750" spc="-12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1750" spc="42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1750" spc="-2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50" i="1" spc="13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750" spc="-7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1750" spc="-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5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750" i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20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16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61379" y="4943734"/>
            <a:ext cx="673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0" dirty="0">
                <a:solidFill>
                  <a:srgbClr val="0000FF"/>
                </a:solidFill>
                <a:latin typeface="Times New Roman"/>
                <a:cs typeface="Times New Roman"/>
              </a:rPr>
              <a:t>*</a:t>
            </a:r>
            <a:endParaRPr sz="10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003290" y="4982817"/>
            <a:ext cx="1155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endParaRPr sz="16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779259" y="5099944"/>
            <a:ext cx="927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0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921500" y="4983185"/>
            <a:ext cx="2012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i="1" spc="9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750" spc="-7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17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189469" y="4845050"/>
            <a:ext cx="315595" cy="39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204" dirty="0">
                <a:solidFill>
                  <a:srgbClr val="0000FF"/>
                </a:solidFill>
                <a:latin typeface="Cambria"/>
                <a:cs typeface="Cambria"/>
              </a:rPr>
              <a:t>∏</a:t>
            </a:r>
            <a:endParaRPr sz="25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105650" y="5240914"/>
            <a:ext cx="47879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1050" i="1" spc="-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050" spc="-5" dirty="0">
                <a:solidFill>
                  <a:srgbClr val="0000FF"/>
                </a:solidFill>
                <a:latin typeface="Times New Roman"/>
                <a:cs typeface="Times New Roman"/>
              </a:rPr>
              <a:t>ssi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sz="105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140" name="object 140"/>
          <p:cNvSpPr txBox="1"/>
          <p:nvPr/>
        </p:nvSpPr>
        <p:spPr>
          <a:xfrm>
            <a:off x="7627619" y="4983185"/>
            <a:ext cx="114744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7244" algn="l"/>
              </a:tabLst>
            </a:pPr>
            <a:r>
              <a:rPr sz="1750" i="1" spc="13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17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1750" i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750" i="1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50" spc="140" dirty="0">
                <a:solidFill>
                  <a:srgbClr val="0000FF"/>
                </a:solidFill>
                <a:latin typeface="Cambria"/>
                <a:cs typeface="Cambria"/>
              </a:rPr>
              <a:t>&gt;</a:t>
            </a:r>
            <a:r>
              <a:rPr sz="1750" i="1" dirty="0">
                <a:solidFill>
                  <a:srgbClr val="0000FF"/>
                </a:solidFill>
                <a:latin typeface="Times New Roman"/>
                <a:cs typeface="Times New Roman"/>
              </a:rPr>
              <a:t>t	</a:t>
            </a:r>
            <a:r>
              <a:rPr sz="1600" spc="5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1750" i="1" dirty="0">
                <a:solidFill>
                  <a:srgbClr val="0000FF"/>
                </a:solidFill>
                <a:latin typeface="Times New Roman"/>
                <a:cs typeface="Times New Roman"/>
              </a:rPr>
              <a:t>t </a:t>
            </a:r>
            <a:r>
              <a:rPr sz="1750" i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750" spc="-7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17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938769" y="5099944"/>
            <a:ext cx="75692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005" algn="l"/>
                <a:tab pos="676275" algn="l"/>
              </a:tabLst>
            </a:pPr>
            <a:r>
              <a:rPr sz="1050" i="1" dirty="0">
                <a:solidFill>
                  <a:srgbClr val="0000FF"/>
                </a:solidFill>
                <a:latin typeface="Times New Roman"/>
                <a:cs typeface="Times New Roman"/>
              </a:rPr>
              <a:t>i	m</a:t>
            </a:r>
            <a:r>
              <a:rPr sz="1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050" i="1" dirty="0">
                <a:solidFill>
                  <a:srgbClr val="0000FF"/>
                </a:solidFill>
                <a:latin typeface="Times New Roman"/>
                <a:cs typeface="Times New Roman"/>
              </a:rPr>
              <a:t>x	p</a:t>
            </a:r>
            <a:endParaRPr sz="105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2" name="Slide Number Placeholder 14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800" y="659716"/>
            <a:ext cx="54000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2345" algn="l"/>
              </a:tabLst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ba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	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97038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890426"/>
            <a:ext cx="70491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urce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g 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ent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ob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1097280" y="3108960"/>
            <a:ext cx="3757929" cy="2818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174750" y="2615112"/>
            <a:ext cx="7409815" cy="2660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ctua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127500" marR="712470">
              <a:lnSpc>
                <a:spcPts val="201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 can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tak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ecre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acc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racy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127500" marR="5080">
              <a:lnSpc>
                <a:spcPct val="934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ass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 the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corre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best”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corr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late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best”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6189" y="5981882"/>
            <a:ext cx="3270250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200"/>
              </a:lnSpc>
            </a:pP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esu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fo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ive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bserv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xim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15" dirty="0">
                <a:latin typeface="Arial"/>
                <a:cs typeface="Arial"/>
              </a:rPr>
              <a:t>tha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oe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5" dirty="0">
                <a:latin typeface="Arial"/>
                <a:cs typeface="Arial"/>
              </a:rPr>
              <a:t>no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o m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9550" y="5467532"/>
            <a:ext cx="3256279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mutua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assive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xim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 so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tha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(at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eas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6800" y="659716"/>
            <a:ext cx="54000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22345" algn="l"/>
              </a:tabLst>
            </a:pPr>
            <a:r>
              <a:rPr sz="4400" spc="-3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 ba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c	</a:t>
            </a:r>
            <a:r>
              <a:rPr sz="4400" spc="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4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400" spc="-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4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606646"/>
            <a:ext cx="37160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Ot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er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es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exten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230947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022498" y="1908787"/>
            <a:ext cx="8139429" cy="2753317"/>
          </a:xfrm>
          <a:prstGeom prst="rect">
            <a:avLst/>
          </a:prstGeom>
        </p:spPr>
        <p:txBody>
          <a:bodyPr vert="horz" wrap="square" lIns="0" tIns="339089" rIns="0" bIns="0" rtlCol="0">
            <a:spAutoFit/>
          </a:bodyPr>
          <a:lstStyle/>
          <a:p>
            <a:pPr marL="248285" marR="655320">
              <a:lnSpc>
                <a:spcPts val="2680"/>
              </a:lnSpc>
            </a:pPr>
            <a:r>
              <a:rPr spc="-5" dirty="0"/>
              <a:t>U</a:t>
            </a:r>
            <a:r>
              <a:rPr dirty="0"/>
              <a:t>s</a:t>
            </a:r>
            <a:r>
              <a:rPr spc="-15" dirty="0"/>
              <a:t>i</a:t>
            </a:r>
            <a:r>
              <a:rPr dirty="0"/>
              <a:t>ng</a:t>
            </a:r>
            <a:r>
              <a:rPr spc="-10" dirty="0"/>
              <a:t> d</a:t>
            </a:r>
            <a:r>
              <a:rPr spc="-5" dirty="0"/>
              <a:t>i</a:t>
            </a:r>
            <a:r>
              <a:rPr spc="-60" dirty="0"/>
              <a:t>f</a:t>
            </a:r>
            <a:r>
              <a:rPr dirty="0"/>
              <a:t>f</a:t>
            </a:r>
            <a:r>
              <a:rPr spc="-10" dirty="0"/>
              <a:t>e</a:t>
            </a:r>
            <a:r>
              <a:rPr dirty="0"/>
              <a:t>re</a:t>
            </a:r>
            <a:r>
              <a:rPr spc="-10" dirty="0"/>
              <a:t>nt</a:t>
            </a:r>
            <a:r>
              <a:rPr dirty="0"/>
              <a:t> s</a:t>
            </a:r>
            <a:r>
              <a:rPr spc="-10" dirty="0"/>
              <a:t>p</a:t>
            </a:r>
            <a:r>
              <a:rPr spc="5" dirty="0"/>
              <a:t>r</a:t>
            </a:r>
            <a:r>
              <a:rPr spc="-10" dirty="0"/>
              <a:t>ea</a:t>
            </a:r>
            <a:r>
              <a:rPr dirty="0"/>
              <a:t>d m</a:t>
            </a:r>
            <a:r>
              <a:rPr spc="-10" dirty="0"/>
              <a:t>ode</a:t>
            </a:r>
            <a:r>
              <a:rPr spc="-5" dirty="0"/>
              <a:t>l</a:t>
            </a:r>
            <a:r>
              <a:rPr spc="-10" dirty="0"/>
              <a:t>,</a:t>
            </a:r>
            <a:r>
              <a:rPr spc="10" dirty="0"/>
              <a:t> </a:t>
            </a:r>
            <a:r>
              <a:rPr spc="-15" dirty="0"/>
              <a:t>w</a:t>
            </a:r>
            <a:r>
              <a:rPr dirty="0"/>
              <a:t>h</a:t>
            </a:r>
            <a:r>
              <a:rPr spc="-10" dirty="0"/>
              <a:t>e</a:t>
            </a:r>
            <a:r>
              <a:rPr dirty="0"/>
              <a:t>re s</a:t>
            </a:r>
            <a:r>
              <a:rPr spc="-10" dirty="0"/>
              <a:t>p</a:t>
            </a:r>
            <a:r>
              <a:rPr dirty="0"/>
              <a:t>r</a:t>
            </a:r>
            <a:r>
              <a:rPr spc="-10" dirty="0"/>
              <a:t>e</a:t>
            </a:r>
            <a:r>
              <a:rPr dirty="0"/>
              <a:t>a</a:t>
            </a:r>
            <a:r>
              <a:rPr spc="-10" dirty="0"/>
              <a:t>d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-10" dirty="0"/>
              <a:t> </a:t>
            </a:r>
            <a:r>
              <a:rPr spc="-5" dirty="0"/>
              <a:t>i</a:t>
            </a:r>
            <a:r>
              <a:rPr dirty="0"/>
              <a:t>s n</a:t>
            </a:r>
            <a:r>
              <a:rPr spc="-10" dirty="0"/>
              <a:t>ot </a:t>
            </a:r>
            <a:r>
              <a:rPr dirty="0"/>
              <a:t>c</a:t>
            </a:r>
            <a:r>
              <a:rPr spc="-10" dirty="0"/>
              <a:t>e</a:t>
            </a:r>
            <a:r>
              <a:rPr spc="5" dirty="0"/>
              <a:t>r</a:t>
            </a:r>
            <a:r>
              <a:rPr spc="-10" dirty="0"/>
              <a:t>ta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 </a:t>
            </a:r>
            <a:r>
              <a:rPr spc="5" dirty="0"/>
              <a:t>(</a:t>
            </a:r>
            <a:r>
              <a:rPr spc="-10" dirty="0"/>
              <a:t>fo</a:t>
            </a:r>
            <a:r>
              <a:rPr dirty="0"/>
              <a:t>r ex</a:t>
            </a:r>
            <a:r>
              <a:rPr spc="-10" dirty="0"/>
              <a:t>a</a:t>
            </a:r>
            <a:r>
              <a:rPr dirty="0"/>
              <a:t>m</a:t>
            </a:r>
            <a:r>
              <a:rPr spc="-10" dirty="0"/>
              <a:t>p</a:t>
            </a:r>
            <a:r>
              <a:rPr spc="-5" dirty="0"/>
              <a:t>l</a:t>
            </a:r>
            <a:r>
              <a:rPr dirty="0"/>
              <a:t>e </a:t>
            </a:r>
            <a:r>
              <a:rPr spc="-10" dirty="0"/>
              <a:t>fu</a:t>
            </a:r>
            <a:r>
              <a:rPr spc="-5" dirty="0"/>
              <a:t>l</a:t>
            </a:r>
            <a:r>
              <a:rPr dirty="0"/>
              <a:t>l</a:t>
            </a:r>
            <a:r>
              <a:rPr spc="-5" dirty="0"/>
              <a:t> </a:t>
            </a:r>
            <a:r>
              <a:rPr spc="-35" dirty="0"/>
              <a:t>S</a:t>
            </a:r>
            <a:r>
              <a:rPr dirty="0"/>
              <a:t>IR</a:t>
            </a:r>
            <a:r>
              <a:rPr spc="-5" dirty="0"/>
              <a:t> w</a:t>
            </a:r>
            <a:r>
              <a:rPr spc="-15" dirty="0"/>
              <a:t>i</a:t>
            </a:r>
            <a:r>
              <a:rPr dirty="0"/>
              <a:t>th</a:t>
            </a:r>
            <a:r>
              <a:rPr spc="-10" dirty="0"/>
              <a:t> </a:t>
            </a:r>
            <a:r>
              <a:rPr dirty="0"/>
              <a:t>r</a:t>
            </a:r>
            <a:r>
              <a:rPr spc="-10" dirty="0"/>
              <a:t>e</a:t>
            </a:r>
            <a:r>
              <a:rPr spc="5" dirty="0"/>
              <a:t>c</a:t>
            </a:r>
            <a:r>
              <a:rPr spc="-10" dirty="0"/>
              <a:t>o</a:t>
            </a:r>
            <a:r>
              <a:rPr dirty="0"/>
              <a:t>v</a:t>
            </a:r>
            <a:r>
              <a:rPr spc="-10" dirty="0"/>
              <a:t>e</a:t>
            </a:r>
            <a:r>
              <a:rPr dirty="0"/>
              <a:t>ry)</a:t>
            </a:r>
          </a:p>
          <a:p>
            <a:pPr marL="248285">
              <a:lnSpc>
                <a:spcPts val="2515"/>
              </a:lnSpc>
            </a:pPr>
            <a:r>
              <a:rPr spc="-25" dirty="0">
                <a:solidFill>
                  <a:srgbClr val="0000FF"/>
                </a:solidFill>
              </a:rPr>
              <a:t>W</a:t>
            </a:r>
            <a:r>
              <a:rPr spc="-10" dirty="0">
                <a:solidFill>
                  <a:srgbClr val="0000FF"/>
                </a:solidFill>
              </a:rPr>
              <a:t>he</a:t>
            </a:r>
            <a:r>
              <a:rPr spc="5" dirty="0">
                <a:solidFill>
                  <a:srgbClr val="0000FF"/>
                </a:solidFill>
              </a:rPr>
              <a:t>r</a:t>
            </a:r>
            <a:r>
              <a:rPr dirty="0">
                <a:solidFill>
                  <a:srgbClr val="0000FF"/>
                </a:solidFill>
              </a:rPr>
              <a:t>e</a:t>
            </a:r>
            <a:r>
              <a:rPr spc="-10" dirty="0">
                <a:solidFill>
                  <a:srgbClr val="0000FF"/>
                </a:solidFill>
              </a:rPr>
              <a:t> t</a:t>
            </a:r>
            <a:r>
              <a:rPr dirty="0">
                <a:solidFill>
                  <a:srgbClr val="0000FF"/>
                </a:solidFill>
              </a:rPr>
              <a:t>o </a:t>
            </a:r>
            <a:r>
              <a:rPr spc="-10" dirty="0">
                <a:solidFill>
                  <a:srgbClr val="0000FF"/>
                </a:solidFill>
              </a:rPr>
              <a:t>put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o</a:t>
            </a:r>
            <a:r>
              <a:rPr dirty="0">
                <a:solidFill>
                  <a:srgbClr val="0000FF"/>
                </a:solidFill>
              </a:rPr>
              <a:t>bs</a:t>
            </a:r>
            <a:r>
              <a:rPr spc="-10" dirty="0">
                <a:solidFill>
                  <a:srgbClr val="0000FF"/>
                </a:solidFill>
              </a:rPr>
              <a:t>e</a:t>
            </a:r>
            <a:r>
              <a:rPr dirty="0">
                <a:solidFill>
                  <a:srgbClr val="0000FF"/>
                </a:solidFill>
              </a:rPr>
              <a:t>rv</a:t>
            </a:r>
            <a:r>
              <a:rPr spc="-10" dirty="0">
                <a:solidFill>
                  <a:srgbClr val="0000FF"/>
                </a:solidFill>
              </a:rPr>
              <a:t>e</a:t>
            </a:r>
            <a:r>
              <a:rPr spc="5" dirty="0">
                <a:solidFill>
                  <a:srgbClr val="0000FF"/>
                </a:solidFill>
              </a:rPr>
              <a:t>r</a:t>
            </a:r>
            <a:r>
              <a:rPr dirty="0">
                <a:solidFill>
                  <a:srgbClr val="0000FF"/>
                </a:solidFill>
              </a:rPr>
              <a:t>s </a:t>
            </a:r>
            <a:r>
              <a:rPr spc="-5" dirty="0">
                <a:solidFill>
                  <a:srgbClr val="0000FF"/>
                </a:solidFill>
              </a:rPr>
              <a:t>i</a:t>
            </a:r>
            <a:r>
              <a:rPr dirty="0">
                <a:solidFill>
                  <a:srgbClr val="0000FF"/>
                </a:solidFill>
              </a:rPr>
              <a:t>n</a:t>
            </a:r>
            <a:r>
              <a:rPr spc="-1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a </a:t>
            </a:r>
            <a:r>
              <a:rPr spc="-10" dirty="0">
                <a:solidFill>
                  <a:srgbClr val="0000FF"/>
                </a:solidFill>
              </a:rPr>
              <a:t>net</a:t>
            </a:r>
            <a:r>
              <a:rPr spc="-5" dirty="0">
                <a:solidFill>
                  <a:srgbClr val="0000FF"/>
                </a:solidFill>
              </a:rPr>
              <a:t>w</a:t>
            </a:r>
            <a:r>
              <a:rPr spc="-10" dirty="0">
                <a:solidFill>
                  <a:srgbClr val="0000FF"/>
                </a:solidFill>
              </a:rPr>
              <a:t>o</a:t>
            </a:r>
            <a:r>
              <a:rPr spc="5" dirty="0">
                <a:solidFill>
                  <a:srgbClr val="0000FF"/>
                </a:solidFill>
              </a:rPr>
              <a:t>r</a:t>
            </a:r>
            <a:r>
              <a:rPr dirty="0">
                <a:solidFill>
                  <a:srgbClr val="0000FF"/>
                </a:solidFill>
              </a:rPr>
              <a:t>k </a:t>
            </a:r>
            <a:r>
              <a:rPr spc="-5" dirty="0">
                <a:solidFill>
                  <a:srgbClr val="0000FF"/>
                </a:solidFill>
              </a:rPr>
              <a:t>i</a:t>
            </a:r>
            <a:r>
              <a:rPr spc="-10" dirty="0">
                <a:solidFill>
                  <a:srgbClr val="0000FF"/>
                </a:solidFill>
              </a:rPr>
              <a:t>f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w</a:t>
            </a:r>
            <a:r>
              <a:rPr dirty="0">
                <a:solidFill>
                  <a:srgbClr val="0000FF"/>
                </a:solidFill>
              </a:rPr>
              <a:t>e</a:t>
            </a:r>
            <a:r>
              <a:rPr spc="-1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w</a:t>
            </a:r>
            <a:r>
              <a:rPr spc="-10" dirty="0">
                <a:solidFill>
                  <a:srgbClr val="0000FF"/>
                </a:solidFill>
              </a:rPr>
              <a:t>ant</a:t>
            </a:r>
            <a:r>
              <a:rPr spc="1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t</a:t>
            </a:r>
            <a:r>
              <a:rPr dirty="0">
                <a:solidFill>
                  <a:srgbClr val="0000FF"/>
                </a:solidFill>
              </a:rPr>
              <a:t>o</a:t>
            </a:r>
          </a:p>
          <a:p>
            <a:pPr marL="248285">
              <a:lnSpc>
                <a:spcPts val="2680"/>
              </a:lnSpc>
            </a:pPr>
            <a:r>
              <a:rPr dirty="0">
                <a:solidFill>
                  <a:srgbClr val="0000FF"/>
                </a:solidFill>
              </a:rPr>
              <a:t>ma</a:t>
            </a:r>
            <a:r>
              <a:rPr spc="-10" dirty="0">
                <a:solidFill>
                  <a:srgbClr val="0000FF"/>
                </a:solidFill>
              </a:rPr>
              <a:t>x</a:t>
            </a:r>
            <a:r>
              <a:rPr spc="-5" dirty="0">
                <a:solidFill>
                  <a:srgbClr val="0000FF"/>
                </a:solidFill>
              </a:rPr>
              <a:t>i</a:t>
            </a:r>
            <a:r>
              <a:rPr spc="5" dirty="0">
                <a:solidFill>
                  <a:srgbClr val="0000FF"/>
                </a:solidFill>
              </a:rPr>
              <a:t>m</a:t>
            </a:r>
            <a:r>
              <a:rPr spc="-5" dirty="0">
                <a:solidFill>
                  <a:srgbClr val="0000FF"/>
                </a:solidFill>
              </a:rPr>
              <a:t>i</a:t>
            </a:r>
            <a:r>
              <a:rPr dirty="0">
                <a:solidFill>
                  <a:srgbClr val="0000FF"/>
                </a:solidFill>
              </a:rPr>
              <a:t>ze</a:t>
            </a:r>
            <a:r>
              <a:rPr spc="-10" dirty="0">
                <a:solidFill>
                  <a:srgbClr val="0000FF"/>
                </a:solidFill>
              </a:rPr>
              <a:t> a</a:t>
            </a:r>
            <a:r>
              <a:rPr dirty="0">
                <a:solidFill>
                  <a:srgbClr val="0000FF"/>
                </a:solidFill>
              </a:rPr>
              <a:t>cc</a:t>
            </a:r>
            <a:r>
              <a:rPr spc="-10" dirty="0">
                <a:solidFill>
                  <a:srgbClr val="0000FF"/>
                </a:solidFill>
              </a:rPr>
              <a:t>u</a:t>
            </a:r>
            <a:r>
              <a:rPr spc="5" dirty="0">
                <a:solidFill>
                  <a:srgbClr val="0000FF"/>
                </a:solidFill>
              </a:rPr>
              <a:t>r</a:t>
            </a:r>
            <a:r>
              <a:rPr spc="-10" dirty="0">
                <a:solidFill>
                  <a:srgbClr val="0000FF"/>
                </a:solidFill>
              </a:rPr>
              <a:t>a</a:t>
            </a:r>
            <a:r>
              <a:rPr dirty="0">
                <a:solidFill>
                  <a:srgbClr val="0000FF"/>
                </a:solidFill>
              </a:rPr>
              <a:t>cy ?</a:t>
            </a:r>
          </a:p>
          <a:p>
            <a:pPr marL="248285" marR="698500">
              <a:lnSpc>
                <a:spcPts val="2670"/>
              </a:lnSpc>
              <a:spcBef>
                <a:spcPts val="165"/>
              </a:spcBef>
            </a:pPr>
            <a:r>
              <a:rPr spc="-10" dirty="0"/>
              <a:t>In</a:t>
            </a:r>
            <a:r>
              <a:rPr dirty="0"/>
              <a:t>v</a:t>
            </a:r>
            <a:r>
              <a:rPr spc="-10" dirty="0"/>
              <a:t>e</a:t>
            </a:r>
            <a:r>
              <a:rPr spc="5" dirty="0"/>
              <a:t>r</a:t>
            </a:r>
            <a:r>
              <a:rPr dirty="0"/>
              <a:t>s</a:t>
            </a:r>
            <a:r>
              <a:rPr spc="-10" dirty="0"/>
              <a:t>e:</a:t>
            </a:r>
            <a:r>
              <a:rPr dirty="0"/>
              <a:t> h</a:t>
            </a:r>
            <a:r>
              <a:rPr spc="-10" dirty="0"/>
              <a:t>o</a:t>
            </a:r>
            <a:r>
              <a:rPr dirty="0"/>
              <a:t>w</a:t>
            </a:r>
            <a:r>
              <a:rPr spc="-5" dirty="0"/>
              <a:t> </a:t>
            </a:r>
            <a:r>
              <a:rPr spc="-10" dirty="0"/>
              <a:t>t</a:t>
            </a:r>
            <a:r>
              <a:rPr dirty="0"/>
              <a:t>o </a:t>
            </a:r>
            <a:r>
              <a:rPr spc="-10" dirty="0"/>
              <a:t>de</a:t>
            </a:r>
            <a:r>
              <a:rPr dirty="0"/>
              <a:t>s</a:t>
            </a:r>
            <a:r>
              <a:rPr spc="-5" dirty="0"/>
              <a:t>i</a:t>
            </a:r>
            <a:r>
              <a:rPr spc="-10" dirty="0"/>
              <a:t>g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s</a:t>
            </a:r>
            <a:r>
              <a:rPr spc="-10" dirty="0"/>
              <a:t>p</a:t>
            </a:r>
            <a:r>
              <a:rPr spc="5" dirty="0"/>
              <a:t>r</a:t>
            </a:r>
            <a:r>
              <a:rPr spc="-10" dirty="0"/>
              <a:t>ea</a:t>
            </a:r>
            <a:r>
              <a:rPr dirty="0"/>
              <a:t>d</a:t>
            </a:r>
            <a:r>
              <a:rPr spc="-15" dirty="0"/>
              <a:t>i</a:t>
            </a:r>
            <a:r>
              <a:rPr dirty="0"/>
              <a:t>ng</a:t>
            </a:r>
            <a:r>
              <a:rPr spc="-10" dirty="0"/>
              <a:t> </a:t>
            </a:r>
            <a:r>
              <a:rPr dirty="0"/>
              <a:t>me</a:t>
            </a:r>
            <a:r>
              <a:rPr spc="-10" dirty="0"/>
              <a:t>tho</a:t>
            </a:r>
            <a:r>
              <a:rPr dirty="0"/>
              <a:t>d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h</a:t>
            </a:r>
            <a:r>
              <a:rPr spc="-5" dirty="0"/>
              <a:t>i</a:t>
            </a:r>
            <a:r>
              <a:rPr spc="-10" dirty="0"/>
              <a:t>d</a:t>
            </a:r>
            <a:r>
              <a:rPr dirty="0"/>
              <a:t>e </a:t>
            </a:r>
            <a:r>
              <a:rPr spc="-10" dirty="0"/>
              <a:t>th</a:t>
            </a:r>
            <a:r>
              <a:rPr dirty="0"/>
              <a:t>e s</a:t>
            </a:r>
            <a:r>
              <a:rPr spc="-10" dirty="0"/>
              <a:t>ou</a:t>
            </a:r>
            <a:r>
              <a:rPr spc="5" dirty="0"/>
              <a:t>r</a:t>
            </a:r>
            <a:r>
              <a:rPr dirty="0"/>
              <a:t>ce</a:t>
            </a:r>
            <a:r>
              <a:rPr spc="-10" dirty="0"/>
              <a:t> </a:t>
            </a:r>
            <a:r>
              <a:rPr dirty="0"/>
              <a:t>?</a:t>
            </a:r>
          </a:p>
          <a:p>
            <a:pPr marL="248285">
              <a:lnSpc>
                <a:spcPts val="2625"/>
              </a:lnSpc>
            </a:pPr>
            <a:r>
              <a:rPr spc="-15" dirty="0"/>
              <a:t>Ot</a:t>
            </a:r>
            <a:r>
              <a:rPr spc="-10" dirty="0"/>
              <a:t>h</a:t>
            </a:r>
            <a:r>
              <a:rPr dirty="0"/>
              <a:t>er </a:t>
            </a:r>
            <a:r>
              <a:rPr spc="5" dirty="0"/>
              <a:t>m</a:t>
            </a:r>
            <a:r>
              <a:rPr spc="-10" dirty="0"/>
              <a:t>eth</a:t>
            </a:r>
            <a:r>
              <a:rPr dirty="0"/>
              <a:t>o</a:t>
            </a:r>
            <a:r>
              <a:rPr spc="-10" dirty="0"/>
              <a:t>d</a:t>
            </a:r>
            <a:r>
              <a:rPr dirty="0"/>
              <a:t>s </a:t>
            </a:r>
            <a:r>
              <a:rPr spc="-10" dirty="0"/>
              <a:t>of</a:t>
            </a:r>
            <a:r>
              <a:rPr spc="10" dirty="0"/>
              <a:t> </a:t>
            </a:r>
            <a:r>
              <a:rPr spc="-10" dirty="0"/>
              <a:t>f</a:t>
            </a:r>
            <a:r>
              <a:rPr spc="-15" dirty="0"/>
              <a:t>i</a:t>
            </a:r>
            <a:r>
              <a:rPr dirty="0"/>
              <a:t>n</a:t>
            </a:r>
            <a:r>
              <a:rPr spc="-10" dirty="0"/>
              <a:t>d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-10" dirty="0"/>
              <a:t> </a:t>
            </a:r>
            <a:r>
              <a:rPr dirty="0"/>
              <a:t>so</a:t>
            </a:r>
            <a:r>
              <a:rPr spc="-10" dirty="0"/>
              <a:t>u</a:t>
            </a:r>
            <a:r>
              <a:rPr dirty="0"/>
              <a:t>rce</a:t>
            </a:r>
            <a:r>
              <a:rPr spc="-10" dirty="0"/>
              <a:t> </a:t>
            </a:r>
            <a:r>
              <a:rPr dirty="0"/>
              <a:t>t</a:t>
            </a:r>
            <a:r>
              <a:rPr spc="-10" dirty="0"/>
              <a:t>ha</a:t>
            </a:r>
            <a:r>
              <a:rPr dirty="0"/>
              <a:t>n</a:t>
            </a:r>
            <a:r>
              <a:rPr spc="-10" dirty="0"/>
              <a:t> </a:t>
            </a:r>
            <a:r>
              <a:rPr spc="5" dirty="0"/>
              <a:t>m</a:t>
            </a:r>
            <a:r>
              <a:rPr spc="-10" dirty="0"/>
              <a:t>a</a:t>
            </a:r>
            <a:r>
              <a:rPr dirty="0"/>
              <a:t>x</a:t>
            </a:r>
            <a:r>
              <a:rPr spc="-5" dirty="0"/>
              <a:t>i</a:t>
            </a:r>
            <a:r>
              <a:rPr dirty="0"/>
              <a:t>mum </a:t>
            </a:r>
            <a:r>
              <a:rPr spc="-5" dirty="0"/>
              <a:t>li</a:t>
            </a:r>
            <a:r>
              <a:rPr dirty="0"/>
              <a:t>k</a:t>
            </a:r>
            <a:r>
              <a:rPr spc="-10" dirty="0"/>
              <a:t>e</a:t>
            </a:r>
            <a:r>
              <a:rPr spc="-5" dirty="0"/>
              <a:t>li</a:t>
            </a:r>
            <a:r>
              <a:rPr spc="-10" dirty="0"/>
              <a:t>hoo</a:t>
            </a:r>
            <a:r>
              <a:rPr dirty="0"/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1869" y="298892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869" y="366837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4349092"/>
            <a:ext cx="1346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Cambria"/>
                <a:cs typeface="Cambria"/>
              </a:rPr>
              <a:t>●</a:t>
            </a:r>
            <a:endParaRPr sz="1050" dirty="0">
              <a:latin typeface="Cambria"/>
              <a:cs typeface="Cambr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5940">
              <a:lnSpc>
                <a:spcPts val="5235"/>
              </a:lnSpc>
            </a:pPr>
            <a:r>
              <a:rPr spc="-5" dirty="0">
                <a:solidFill>
                  <a:srgbClr val="C00000"/>
                </a:solidFill>
              </a:rPr>
              <a:t>Than</a:t>
            </a:r>
            <a:r>
              <a:rPr dirty="0">
                <a:solidFill>
                  <a:srgbClr val="C00000"/>
                </a:solidFill>
              </a:rPr>
              <a:t>k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821" y="1717222"/>
            <a:ext cx="7998459" cy="5425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 marR="10160">
              <a:lnSpc>
                <a:spcPct val="93300"/>
              </a:lnSpc>
            </a:pPr>
            <a:r>
              <a:rPr sz="1800" spc="-25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5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M.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etterl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ourc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fusi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-scale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orks”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Physica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Let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09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0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87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(20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12)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-14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3/Phys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t.10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.06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702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7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2545" marR="497840">
              <a:lnSpc>
                <a:spcPts val="2010"/>
              </a:lnSpc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Paluch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. Lu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. Suchecki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B.K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Szymańsk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J.A.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Hołyst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“Fast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and accurat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detectio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f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spread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source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larg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complex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networks”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Scientific Report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, 250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(2018),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doi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10.1038/s41598-018-20546-3</a:t>
            </a:r>
            <a:endParaRPr sz="18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7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2545" marR="160655">
              <a:lnSpc>
                <a:spcPct val="93300"/>
              </a:lnSpc>
            </a:pP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Ł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-2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Gaj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wski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Suc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ecki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-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łys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“Multi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rop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gat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p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ance l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cati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sou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spc="-3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fus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mpl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etw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rks”,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Physi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180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8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51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-41 (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01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),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0.10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6/j.p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ysa.2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18.1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12</a:t>
            </a:r>
            <a:endParaRPr sz="18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198755">
              <a:lnSpc>
                <a:spcPct val="85900"/>
              </a:lnSpc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Paluch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B.K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Szymańsk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J.A.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Hołyst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“Efficient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observer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 source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localizatio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 complex</a:t>
            </a:r>
            <a:r>
              <a:rPr sz="18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networks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8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e state-of-the-art</a:t>
            </a:r>
            <a:r>
              <a:rPr sz="18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comparative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study”,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C00000"/>
                </a:solidFill>
                <a:latin typeface="Garamond"/>
                <a:cs typeface="Garamond"/>
              </a:rPr>
              <a:t>Future</a:t>
            </a:r>
            <a:r>
              <a:rPr sz="18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20" dirty="0">
                <a:solidFill>
                  <a:srgbClr val="C00000"/>
                </a:solidFill>
                <a:latin typeface="Garamond"/>
                <a:cs typeface="Garamond"/>
              </a:rPr>
              <a:t>Generation</a:t>
            </a:r>
            <a:r>
              <a:rPr sz="18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Garamond"/>
                <a:cs typeface="Garamond"/>
              </a:rPr>
              <a:t>of</a:t>
            </a:r>
            <a:r>
              <a:rPr sz="18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35" dirty="0">
                <a:solidFill>
                  <a:srgbClr val="C00000"/>
                </a:solidFill>
                <a:latin typeface="Garamond"/>
                <a:cs typeface="Garamond"/>
              </a:rPr>
              <a:t>Computer</a:t>
            </a:r>
            <a:r>
              <a:rPr sz="18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20" dirty="0">
                <a:solidFill>
                  <a:srgbClr val="C00000"/>
                </a:solidFill>
                <a:latin typeface="Garamond"/>
                <a:cs typeface="Garamond"/>
              </a:rPr>
              <a:t>Systems,</a:t>
            </a:r>
            <a:r>
              <a:rPr sz="180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-80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30" dirty="0">
                <a:solidFill>
                  <a:srgbClr val="C00000"/>
                </a:solidFill>
                <a:latin typeface="Garamond"/>
                <a:cs typeface="Garamond"/>
              </a:rPr>
              <a:t>112(11):1070-1092</a:t>
            </a:r>
            <a:r>
              <a:rPr sz="18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30" dirty="0">
                <a:solidFill>
                  <a:srgbClr val="C00000"/>
                </a:solidFill>
                <a:latin typeface="Garamond"/>
                <a:cs typeface="Garamond"/>
              </a:rPr>
              <a:t>June</a:t>
            </a:r>
            <a:r>
              <a:rPr sz="18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10" dirty="0">
                <a:solidFill>
                  <a:srgbClr val="C00000"/>
                </a:solidFill>
                <a:latin typeface="Garamond"/>
                <a:cs typeface="Garamond"/>
              </a:rPr>
              <a:t>22,</a:t>
            </a:r>
            <a:r>
              <a:rPr sz="1800" spc="-45" dirty="0">
                <a:solidFill>
                  <a:srgbClr val="C00000"/>
                </a:solidFill>
                <a:latin typeface="Garamond"/>
                <a:cs typeface="Garamond"/>
              </a:rPr>
              <a:t> </a:t>
            </a:r>
            <a:r>
              <a:rPr sz="1800" spc="15" dirty="0">
                <a:solidFill>
                  <a:srgbClr val="C00000"/>
                </a:solidFill>
                <a:latin typeface="Garamond"/>
                <a:cs typeface="Garamond"/>
              </a:rPr>
              <a:t>2020.</a:t>
            </a:r>
            <a:endParaRPr sz="1800" dirty="0">
              <a:solidFill>
                <a:srgbClr val="C00000"/>
              </a:solidFill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0480" marR="5080">
              <a:lnSpc>
                <a:spcPts val="2020"/>
              </a:lnSpc>
            </a:pPr>
            <a:r>
              <a:rPr sz="1800" spc="-25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tk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Ł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spc="5" dirty="0">
                <a:solidFill>
                  <a:srgbClr val="C00000"/>
                </a:solidFill>
                <a:latin typeface="Arial"/>
                <a:cs typeface="Arial"/>
              </a:rPr>
              <a:t>B.K. Szymanski</a:t>
            </a:r>
            <a:r>
              <a:rPr lang="en-US" sz="1800" spc="5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J.A.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ołyst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ow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inform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rep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rati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2724150"/>
            <a:ext cx="7223759" cy="0"/>
          </a:xfrm>
          <a:custGeom>
            <a:avLst/>
            <a:gdLst/>
            <a:ahLst/>
            <a:cxnLst/>
            <a:rect l="l" t="t" r="r" b="b"/>
            <a:pathLst>
              <a:path w="7223759">
                <a:moveTo>
                  <a:pt x="0" y="0"/>
                </a:moveTo>
                <a:lnTo>
                  <a:pt x="72237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3665" y="6267135"/>
            <a:ext cx="7223759" cy="0"/>
          </a:xfrm>
          <a:custGeom>
            <a:avLst/>
            <a:gdLst/>
            <a:ahLst/>
            <a:cxnLst/>
            <a:rect l="l" t="t" r="r" b="b"/>
            <a:pathLst>
              <a:path w="7223759">
                <a:moveTo>
                  <a:pt x="0" y="0"/>
                </a:moveTo>
                <a:lnTo>
                  <a:pt x="72237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300" y="4772659"/>
            <a:ext cx="2806700" cy="2162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C00000"/>
                </a:solidFill>
              </a:rPr>
              <a:t>Spre</a:t>
            </a:r>
            <a:r>
              <a:rPr spc="5" dirty="0">
                <a:solidFill>
                  <a:srgbClr val="C00000"/>
                </a:solidFill>
              </a:rPr>
              <a:t>a</a:t>
            </a:r>
            <a:r>
              <a:rPr spc="-5" dirty="0">
                <a:solidFill>
                  <a:srgbClr val="C00000"/>
                </a:solidFill>
              </a:rPr>
              <a:t>din</a:t>
            </a:r>
            <a:r>
              <a:rPr dirty="0">
                <a:solidFill>
                  <a:srgbClr val="C00000"/>
                </a:solidFill>
              </a:rPr>
              <a:t>g</a:t>
            </a:r>
            <a:r>
              <a:rPr spc="-5" dirty="0">
                <a:solidFill>
                  <a:srgbClr val="C00000"/>
                </a:solidFill>
              </a:rPr>
              <a:t> proce</a:t>
            </a:r>
            <a:r>
              <a:rPr spc="5" dirty="0">
                <a:solidFill>
                  <a:srgbClr val="C00000"/>
                </a:solidFill>
              </a:rPr>
              <a:t>s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es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our</a:t>
            </a:r>
            <a:r>
              <a:rPr dirty="0">
                <a:solidFill>
                  <a:srgbClr val="C00000"/>
                </a:solidFill>
              </a:rPr>
              <a:t>c</a:t>
            </a:r>
            <a:r>
              <a:rPr spc="-5" dirty="0">
                <a:solidFill>
                  <a:srgbClr val="C00000"/>
                </a:solidFill>
              </a:rPr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2961639" y="3511550"/>
            <a:ext cx="659130" cy="657860"/>
          </a:xfrm>
          <a:custGeom>
            <a:avLst/>
            <a:gdLst/>
            <a:ahLst/>
            <a:cxnLst/>
            <a:rect l="l" t="t" r="r" b="b"/>
            <a:pathLst>
              <a:path w="659129" h="657860">
                <a:moveTo>
                  <a:pt x="328930" y="0"/>
                </a:moveTo>
                <a:lnTo>
                  <a:pt x="383541" y="4169"/>
                </a:lnTo>
                <a:lnTo>
                  <a:pt x="434959" y="16286"/>
                </a:lnTo>
                <a:lnTo>
                  <a:pt x="482583" y="35764"/>
                </a:lnTo>
                <a:lnTo>
                  <a:pt x="525810" y="62016"/>
                </a:lnTo>
                <a:lnTo>
                  <a:pt x="564038" y="94456"/>
                </a:lnTo>
                <a:lnTo>
                  <a:pt x="596666" y="132496"/>
                </a:lnTo>
                <a:lnTo>
                  <a:pt x="623091" y="175550"/>
                </a:lnTo>
                <a:lnTo>
                  <a:pt x="642711" y="223032"/>
                </a:lnTo>
                <a:lnTo>
                  <a:pt x="654925" y="274354"/>
                </a:lnTo>
                <a:lnTo>
                  <a:pt x="659130" y="328929"/>
                </a:lnTo>
                <a:lnTo>
                  <a:pt x="658066" y="356587"/>
                </a:lnTo>
                <a:lnTo>
                  <a:pt x="649781" y="409610"/>
                </a:lnTo>
                <a:lnTo>
                  <a:pt x="633789" y="459085"/>
                </a:lnTo>
                <a:lnTo>
                  <a:pt x="610691" y="504426"/>
                </a:lnTo>
                <a:lnTo>
                  <a:pt x="581090" y="545047"/>
                </a:lnTo>
                <a:lnTo>
                  <a:pt x="545587" y="580360"/>
                </a:lnTo>
                <a:lnTo>
                  <a:pt x="504784" y="609779"/>
                </a:lnTo>
                <a:lnTo>
                  <a:pt x="459283" y="632717"/>
                </a:lnTo>
                <a:lnTo>
                  <a:pt x="409687" y="648588"/>
                </a:lnTo>
                <a:lnTo>
                  <a:pt x="356597" y="656805"/>
                </a:lnTo>
                <a:lnTo>
                  <a:pt x="328930" y="657860"/>
                </a:lnTo>
                <a:lnTo>
                  <a:pt x="301444" y="656805"/>
                </a:lnTo>
                <a:lnTo>
                  <a:pt x="248662" y="648588"/>
                </a:lnTo>
                <a:lnTo>
                  <a:pt x="199310" y="632717"/>
                </a:lnTo>
                <a:lnTo>
                  <a:pt x="153997" y="609779"/>
                </a:lnTo>
                <a:lnTo>
                  <a:pt x="113331" y="580360"/>
                </a:lnTo>
                <a:lnTo>
                  <a:pt x="77924" y="545047"/>
                </a:lnTo>
                <a:lnTo>
                  <a:pt x="48383" y="504426"/>
                </a:lnTo>
                <a:lnTo>
                  <a:pt x="25320" y="459085"/>
                </a:lnTo>
                <a:lnTo>
                  <a:pt x="9344" y="409610"/>
                </a:lnTo>
                <a:lnTo>
                  <a:pt x="1063" y="356587"/>
                </a:lnTo>
                <a:lnTo>
                  <a:pt x="0" y="328929"/>
                </a:lnTo>
                <a:lnTo>
                  <a:pt x="1063" y="301272"/>
                </a:lnTo>
                <a:lnTo>
                  <a:pt x="9344" y="248249"/>
                </a:lnTo>
                <a:lnTo>
                  <a:pt x="25320" y="198774"/>
                </a:lnTo>
                <a:lnTo>
                  <a:pt x="48383" y="153433"/>
                </a:lnTo>
                <a:lnTo>
                  <a:pt x="77924" y="112812"/>
                </a:lnTo>
                <a:lnTo>
                  <a:pt x="113331" y="77499"/>
                </a:lnTo>
                <a:lnTo>
                  <a:pt x="153997" y="48080"/>
                </a:lnTo>
                <a:lnTo>
                  <a:pt x="199310" y="25142"/>
                </a:lnTo>
                <a:lnTo>
                  <a:pt x="248662" y="9271"/>
                </a:lnTo>
                <a:lnTo>
                  <a:pt x="301444" y="1054"/>
                </a:lnTo>
                <a:lnTo>
                  <a:pt x="32893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961639" y="3511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620770" y="41694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99079" y="3347720"/>
            <a:ext cx="985519" cy="986790"/>
          </a:xfrm>
          <a:custGeom>
            <a:avLst/>
            <a:gdLst/>
            <a:ahLst/>
            <a:cxnLst/>
            <a:rect l="l" t="t" r="r" b="b"/>
            <a:pathLst>
              <a:path w="985520" h="986789">
                <a:moveTo>
                  <a:pt x="492759" y="0"/>
                </a:moveTo>
                <a:lnTo>
                  <a:pt x="534156" y="1581"/>
                </a:lnTo>
                <a:lnTo>
                  <a:pt x="574451" y="6253"/>
                </a:lnTo>
                <a:lnTo>
                  <a:pt x="613535" y="13904"/>
                </a:lnTo>
                <a:lnTo>
                  <a:pt x="651296" y="24424"/>
                </a:lnTo>
                <a:lnTo>
                  <a:pt x="687625" y="37703"/>
                </a:lnTo>
                <a:lnTo>
                  <a:pt x="722411" y="53629"/>
                </a:lnTo>
                <a:lnTo>
                  <a:pt x="786912" y="92984"/>
                </a:lnTo>
                <a:lnTo>
                  <a:pt x="843915" y="141604"/>
                </a:lnTo>
                <a:lnTo>
                  <a:pt x="892535" y="198607"/>
                </a:lnTo>
                <a:lnTo>
                  <a:pt x="931890" y="263108"/>
                </a:lnTo>
                <a:lnTo>
                  <a:pt x="947816" y="297894"/>
                </a:lnTo>
                <a:lnTo>
                  <a:pt x="961095" y="334223"/>
                </a:lnTo>
                <a:lnTo>
                  <a:pt x="971615" y="371984"/>
                </a:lnTo>
                <a:lnTo>
                  <a:pt x="979266" y="411068"/>
                </a:lnTo>
                <a:lnTo>
                  <a:pt x="983938" y="451363"/>
                </a:lnTo>
                <a:lnTo>
                  <a:pt x="985519" y="492759"/>
                </a:lnTo>
                <a:lnTo>
                  <a:pt x="983938" y="534165"/>
                </a:lnTo>
                <a:lnTo>
                  <a:pt x="979266" y="574487"/>
                </a:lnTo>
                <a:lnTo>
                  <a:pt x="971615" y="613612"/>
                </a:lnTo>
                <a:lnTo>
                  <a:pt x="961095" y="651428"/>
                </a:lnTo>
                <a:lnTo>
                  <a:pt x="947816" y="687824"/>
                </a:lnTo>
                <a:lnTo>
                  <a:pt x="931890" y="722685"/>
                </a:lnTo>
                <a:lnTo>
                  <a:pt x="892535" y="787359"/>
                </a:lnTo>
                <a:lnTo>
                  <a:pt x="843914" y="844550"/>
                </a:lnTo>
                <a:lnTo>
                  <a:pt x="786912" y="893358"/>
                </a:lnTo>
                <a:lnTo>
                  <a:pt x="722411" y="932886"/>
                </a:lnTo>
                <a:lnTo>
                  <a:pt x="687625" y="948888"/>
                </a:lnTo>
                <a:lnTo>
                  <a:pt x="651296" y="962233"/>
                </a:lnTo>
                <a:lnTo>
                  <a:pt x="613535" y="972808"/>
                </a:lnTo>
                <a:lnTo>
                  <a:pt x="574451" y="980500"/>
                </a:lnTo>
                <a:lnTo>
                  <a:pt x="534156" y="985199"/>
                </a:lnTo>
                <a:lnTo>
                  <a:pt x="492759" y="986789"/>
                </a:lnTo>
                <a:lnTo>
                  <a:pt x="451363" y="985199"/>
                </a:lnTo>
                <a:lnTo>
                  <a:pt x="411068" y="980500"/>
                </a:lnTo>
                <a:lnTo>
                  <a:pt x="371984" y="972808"/>
                </a:lnTo>
                <a:lnTo>
                  <a:pt x="334223" y="962233"/>
                </a:lnTo>
                <a:lnTo>
                  <a:pt x="297894" y="948888"/>
                </a:lnTo>
                <a:lnTo>
                  <a:pt x="263108" y="932886"/>
                </a:lnTo>
                <a:lnTo>
                  <a:pt x="198607" y="893358"/>
                </a:lnTo>
                <a:lnTo>
                  <a:pt x="141605" y="844550"/>
                </a:lnTo>
                <a:lnTo>
                  <a:pt x="92984" y="787359"/>
                </a:lnTo>
                <a:lnTo>
                  <a:pt x="53629" y="722685"/>
                </a:lnTo>
                <a:lnTo>
                  <a:pt x="37703" y="687824"/>
                </a:lnTo>
                <a:lnTo>
                  <a:pt x="24424" y="651428"/>
                </a:lnTo>
                <a:lnTo>
                  <a:pt x="13904" y="613612"/>
                </a:lnTo>
                <a:lnTo>
                  <a:pt x="6253" y="574487"/>
                </a:lnTo>
                <a:lnTo>
                  <a:pt x="1581" y="534165"/>
                </a:lnTo>
                <a:lnTo>
                  <a:pt x="0" y="492759"/>
                </a:lnTo>
                <a:lnTo>
                  <a:pt x="1581" y="451363"/>
                </a:lnTo>
                <a:lnTo>
                  <a:pt x="6253" y="411068"/>
                </a:lnTo>
                <a:lnTo>
                  <a:pt x="13904" y="371984"/>
                </a:lnTo>
                <a:lnTo>
                  <a:pt x="24424" y="334223"/>
                </a:lnTo>
                <a:lnTo>
                  <a:pt x="37703" y="297894"/>
                </a:lnTo>
                <a:lnTo>
                  <a:pt x="53629" y="263108"/>
                </a:lnTo>
                <a:lnTo>
                  <a:pt x="92984" y="198607"/>
                </a:lnTo>
                <a:lnTo>
                  <a:pt x="141604" y="141604"/>
                </a:lnTo>
                <a:lnTo>
                  <a:pt x="198607" y="92984"/>
                </a:lnTo>
                <a:lnTo>
                  <a:pt x="263108" y="53629"/>
                </a:lnTo>
                <a:lnTo>
                  <a:pt x="297894" y="37703"/>
                </a:lnTo>
                <a:lnTo>
                  <a:pt x="334223" y="24424"/>
                </a:lnTo>
                <a:lnTo>
                  <a:pt x="371984" y="13904"/>
                </a:lnTo>
                <a:lnTo>
                  <a:pt x="411068" y="6253"/>
                </a:lnTo>
                <a:lnTo>
                  <a:pt x="451363" y="1581"/>
                </a:lnTo>
                <a:lnTo>
                  <a:pt x="492759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799079" y="3347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85870" y="4334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632710" y="3182620"/>
            <a:ext cx="1316990" cy="1315720"/>
          </a:xfrm>
          <a:custGeom>
            <a:avLst/>
            <a:gdLst/>
            <a:ahLst/>
            <a:cxnLst/>
            <a:rect l="l" t="t" r="r" b="b"/>
            <a:pathLst>
              <a:path w="1316989" h="1315720">
                <a:moveTo>
                  <a:pt x="657860" y="0"/>
                </a:moveTo>
                <a:lnTo>
                  <a:pt x="713185" y="2109"/>
                </a:lnTo>
                <a:lnTo>
                  <a:pt x="767046" y="8338"/>
                </a:lnTo>
                <a:lnTo>
                  <a:pt x="819297" y="18542"/>
                </a:lnTo>
                <a:lnTo>
                  <a:pt x="869787" y="32572"/>
                </a:lnTo>
                <a:lnTo>
                  <a:pt x="918368" y="50284"/>
                </a:lnTo>
                <a:lnTo>
                  <a:pt x="964892" y="71528"/>
                </a:lnTo>
                <a:lnTo>
                  <a:pt x="1009210" y="96160"/>
                </a:lnTo>
                <a:lnTo>
                  <a:pt x="1051173" y="124033"/>
                </a:lnTo>
                <a:lnTo>
                  <a:pt x="1090634" y="154999"/>
                </a:lnTo>
                <a:lnTo>
                  <a:pt x="1127442" y="188912"/>
                </a:lnTo>
                <a:lnTo>
                  <a:pt x="1161450" y="225625"/>
                </a:lnTo>
                <a:lnTo>
                  <a:pt x="1192509" y="264993"/>
                </a:lnTo>
                <a:lnTo>
                  <a:pt x="1220471" y="306867"/>
                </a:lnTo>
                <a:lnTo>
                  <a:pt x="1245186" y="351101"/>
                </a:lnTo>
                <a:lnTo>
                  <a:pt x="1266507" y="397549"/>
                </a:lnTo>
                <a:lnTo>
                  <a:pt x="1284284" y="446064"/>
                </a:lnTo>
                <a:lnTo>
                  <a:pt x="1298370" y="496499"/>
                </a:lnTo>
                <a:lnTo>
                  <a:pt x="1308615" y="548708"/>
                </a:lnTo>
                <a:lnTo>
                  <a:pt x="1314871" y="602544"/>
                </a:lnTo>
                <a:lnTo>
                  <a:pt x="1316989" y="657859"/>
                </a:lnTo>
                <a:lnTo>
                  <a:pt x="1314871" y="713175"/>
                </a:lnTo>
                <a:lnTo>
                  <a:pt x="1308615" y="767011"/>
                </a:lnTo>
                <a:lnTo>
                  <a:pt x="1298370" y="819220"/>
                </a:lnTo>
                <a:lnTo>
                  <a:pt x="1284284" y="869655"/>
                </a:lnTo>
                <a:lnTo>
                  <a:pt x="1266507" y="918170"/>
                </a:lnTo>
                <a:lnTo>
                  <a:pt x="1245186" y="964618"/>
                </a:lnTo>
                <a:lnTo>
                  <a:pt x="1220471" y="1008852"/>
                </a:lnTo>
                <a:lnTo>
                  <a:pt x="1192509" y="1050726"/>
                </a:lnTo>
                <a:lnTo>
                  <a:pt x="1161450" y="1090094"/>
                </a:lnTo>
                <a:lnTo>
                  <a:pt x="1127442" y="1126807"/>
                </a:lnTo>
                <a:lnTo>
                  <a:pt x="1090634" y="1160720"/>
                </a:lnTo>
                <a:lnTo>
                  <a:pt x="1051173" y="1191686"/>
                </a:lnTo>
                <a:lnTo>
                  <a:pt x="1009210" y="1219559"/>
                </a:lnTo>
                <a:lnTo>
                  <a:pt x="964892" y="1244191"/>
                </a:lnTo>
                <a:lnTo>
                  <a:pt x="918368" y="1265435"/>
                </a:lnTo>
                <a:lnTo>
                  <a:pt x="869787" y="1283147"/>
                </a:lnTo>
                <a:lnTo>
                  <a:pt x="819297" y="1297177"/>
                </a:lnTo>
                <a:lnTo>
                  <a:pt x="767046" y="1307381"/>
                </a:lnTo>
                <a:lnTo>
                  <a:pt x="713185" y="1313610"/>
                </a:lnTo>
                <a:lnTo>
                  <a:pt x="657860" y="1315719"/>
                </a:lnTo>
                <a:lnTo>
                  <a:pt x="602544" y="1313610"/>
                </a:lnTo>
                <a:lnTo>
                  <a:pt x="548708" y="1307381"/>
                </a:lnTo>
                <a:lnTo>
                  <a:pt x="496499" y="1297177"/>
                </a:lnTo>
                <a:lnTo>
                  <a:pt x="446064" y="1283147"/>
                </a:lnTo>
                <a:lnTo>
                  <a:pt x="397549" y="1265435"/>
                </a:lnTo>
                <a:lnTo>
                  <a:pt x="351101" y="1244191"/>
                </a:lnTo>
                <a:lnTo>
                  <a:pt x="306867" y="1219559"/>
                </a:lnTo>
                <a:lnTo>
                  <a:pt x="264993" y="1191686"/>
                </a:lnTo>
                <a:lnTo>
                  <a:pt x="225625" y="1160720"/>
                </a:lnTo>
                <a:lnTo>
                  <a:pt x="188912" y="1126807"/>
                </a:lnTo>
                <a:lnTo>
                  <a:pt x="154999" y="1090094"/>
                </a:lnTo>
                <a:lnTo>
                  <a:pt x="124033" y="1050726"/>
                </a:lnTo>
                <a:lnTo>
                  <a:pt x="96160" y="1008852"/>
                </a:lnTo>
                <a:lnTo>
                  <a:pt x="71528" y="964618"/>
                </a:lnTo>
                <a:lnTo>
                  <a:pt x="50284" y="918170"/>
                </a:lnTo>
                <a:lnTo>
                  <a:pt x="32572" y="869655"/>
                </a:lnTo>
                <a:lnTo>
                  <a:pt x="18542" y="819220"/>
                </a:lnTo>
                <a:lnTo>
                  <a:pt x="8338" y="767011"/>
                </a:lnTo>
                <a:lnTo>
                  <a:pt x="2109" y="713175"/>
                </a:lnTo>
                <a:lnTo>
                  <a:pt x="0" y="657859"/>
                </a:lnTo>
                <a:lnTo>
                  <a:pt x="2109" y="602544"/>
                </a:lnTo>
                <a:lnTo>
                  <a:pt x="8338" y="548708"/>
                </a:lnTo>
                <a:lnTo>
                  <a:pt x="18542" y="496499"/>
                </a:lnTo>
                <a:lnTo>
                  <a:pt x="32572" y="446064"/>
                </a:lnTo>
                <a:lnTo>
                  <a:pt x="50284" y="397549"/>
                </a:lnTo>
                <a:lnTo>
                  <a:pt x="71528" y="351101"/>
                </a:lnTo>
                <a:lnTo>
                  <a:pt x="96160" y="306867"/>
                </a:lnTo>
                <a:lnTo>
                  <a:pt x="124033" y="264993"/>
                </a:lnTo>
                <a:lnTo>
                  <a:pt x="154999" y="225625"/>
                </a:lnTo>
                <a:lnTo>
                  <a:pt x="188912" y="188912"/>
                </a:lnTo>
                <a:lnTo>
                  <a:pt x="225625" y="154999"/>
                </a:lnTo>
                <a:lnTo>
                  <a:pt x="264993" y="124033"/>
                </a:lnTo>
                <a:lnTo>
                  <a:pt x="306867" y="96160"/>
                </a:lnTo>
                <a:lnTo>
                  <a:pt x="351101" y="71528"/>
                </a:lnTo>
                <a:lnTo>
                  <a:pt x="397549" y="50284"/>
                </a:lnTo>
                <a:lnTo>
                  <a:pt x="446064" y="32572"/>
                </a:lnTo>
                <a:lnTo>
                  <a:pt x="496499" y="18542"/>
                </a:lnTo>
                <a:lnTo>
                  <a:pt x="548708" y="8338"/>
                </a:lnTo>
                <a:lnTo>
                  <a:pt x="602544" y="2109"/>
                </a:lnTo>
                <a:lnTo>
                  <a:pt x="65786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632710" y="3182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949700" y="4498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470150" y="3018789"/>
            <a:ext cx="1644650" cy="1644650"/>
          </a:xfrm>
          <a:custGeom>
            <a:avLst/>
            <a:gdLst/>
            <a:ahLst/>
            <a:cxnLst/>
            <a:rect l="l" t="t" r="r" b="b"/>
            <a:pathLst>
              <a:path w="1644650" h="1644650">
                <a:moveTo>
                  <a:pt x="821689" y="0"/>
                </a:moveTo>
                <a:lnTo>
                  <a:pt x="890753" y="2636"/>
                </a:lnTo>
                <a:lnTo>
                  <a:pt x="957992" y="10424"/>
                </a:lnTo>
                <a:lnTo>
                  <a:pt x="1023222" y="23180"/>
                </a:lnTo>
                <a:lnTo>
                  <a:pt x="1086256" y="40721"/>
                </a:lnTo>
                <a:lnTo>
                  <a:pt x="1146909" y="62864"/>
                </a:lnTo>
                <a:lnTo>
                  <a:pt x="1204995" y="89428"/>
                </a:lnTo>
                <a:lnTo>
                  <a:pt x="1260328" y="120228"/>
                </a:lnTo>
                <a:lnTo>
                  <a:pt x="1312722" y="155082"/>
                </a:lnTo>
                <a:lnTo>
                  <a:pt x="1361993" y="193807"/>
                </a:lnTo>
                <a:lnTo>
                  <a:pt x="1407953" y="236219"/>
                </a:lnTo>
                <a:lnTo>
                  <a:pt x="1450418" y="282138"/>
                </a:lnTo>
                <a:lnTo>
                  <a:pt x="1489202" y="331378"/>
                </a:lnTo>
                <a:lnTo>
                  <a:pt x="1524118" y="383758"/>
                </a:lnTo>
                <a:lnTo>
                  <a:pt x="1554981" y="439094"/>
                </a:lnTo>
                <a:lnTo>
                  <a:pt x="1581606" y="497205"/>
                </a:lnTo>
                <a:lnTo>
                  <a:pt x="1603806" y="557905"/>
                </a:lnTo>
                <a:lnTo>
                  <a:pt x="1621397" y="621014"/>
                </a:lnTo>
                <a:lnTo>
                  <a:pt x="1634191" y="686348"/>
                </a:lnTo>
                <a:lnTo>
                  <a:pt x="1642004" y="753724"/>
                </a:lnTo>
                <a:lnTo>
                  <a:pt x="1644650" y="822960"/>
                </a:lnTo>
                <a:lnTo>
                  <a:pt x="1642004" y="892014"/>
                </a:lnTo>
                <a:lnTo>
                  <a:pt x="1634191" y="959227"/>
                </a:lnTo>
                <a:lnTo>
                  <a:pt x="1621397" y="1024415"/>
                </a:lnTo>
                <a:lnTo>
                  <a:pt x="1603806" y="1087394"/>
                </a:lnTo>
                <a:lnTo>
                  <a:pt x="1581606" y="1147980"/>
                </a:lnTo>
                <a:lnTo>
                  <a:pt x="1554981" y="1205990"/>
                </a:lnTo>
                <a:lnTo>
                  <a:pt x="1524118" y="1261240"/>
                </a:lnTo>
                <a:lnTo>
                  <a:pt x="1489202" y="1313545"/>
                </a:lnTo>
                <a:lnTo>
                  <a:pt x="1450418" y="1362723"/>
                </a:lnTo>
                <a:lnTo>
                  <a:pt x="1407953" y="1408588"/>
                </a:lnTo>
                <a:lnTo>
                  <a:pt x="1361993" y="1450958"/>
                </a:lnTo>
                <a:lnTo>
                  <a:pt x="1312722" y="1489649"/>
                </a:lnTo>
                <a:lnTo>
                  <a:pt x="1260328" y="1524476"/>
                </a:lnTo>
                <a:lnTo>
                  <a:pt x="1204995" y="1555255"/>
                </a:lnTo>
                <a:lnTo>
                  <a:pt x="1146909" y="1581804"/>
                </a:lnTo>
                <a:lnTo>
                  <a:pt x="1086256" y="1603938"/>
                </a:lnTo>
                <a:lnTo>
                  <a:pt x="1023222" y="1621474"/>
                </a:lnTo>
                <a:lnTo>
                  <a:pt x="957992" y="1634227"/>
                </a:lnTo>
                <a:lnTo>
                  <a:pt x="890753" y="1642013"/>
                </a:lnTo>
                <a:lnTo>
                  <a:pt x="821689" y="1644650"/>
                </a:lnTo>
                <a:lnTo>
                  <a:pt x="752635" y="1642013"/>
                </a:lnTo>
                <a:lnTo>
                  <a:pt x="685422" y="1634227"/>
                </a:lnTo>
                <a:lnTo>
                  <a:pt x="620234" y="1621474"/>
                </a:lnTo>
                <a:lnTo>
                  <a:pt x="557255" y="1603938"/>
                </a:lnTo>
                <a:lnTo>
                  <a:pt x="496669" y="1581804"/>
                </a:lnTo>
                <a:lnTo>
                  <a:pt x="438659" y="1555255"/>
                </a:lnTo>
                <a:lnTo>
                  <a:pt x="383409" y="1524476"/>
                </a:lnTo>
                <a:lnTo>
                  <a:pt x="331104" y="1489649"/>
                </a:lnTo>
                <a:lnTo>
                  <a:pt x="281926" y="1450958"/>
                </a:lnTo>
                <a:lnTo>
                  <a:pt x="236061" y="1408588"/>
                </a:lnTo>
                <a:lnTo>
                  <a:pt x="193691" y="1362723"/>
                </a:lnTo>
                <a:lnTo>
                  <a:pt x="155000" y="1313545"/>
                </a:lnTo>
                <a:lnTo>
                  <a:pt x="120173" y="1261240"/>
                </a:lnTo>
                <a:lnTo>
                  <a:pt x="89394" y="1205990"/>
                </a:lnTo>
                <a:lnTo>
                  <a:pt x="62845" y="1147980"/>
                </a:lnTo>
                <a:lnTo>
                  <a:pt x="40711" y="1087394"/>
                </a:lnTo>
                <a:lnTo>
                  <a:pt x="23175" y="1024415"/>
                </a:lnTo>
                <a:lnTo>
                  <a:pt x="10422" y="959227"/>
                </a:lnTo>
                <a:lnTo>
                  <a:pt x="2636" y="892014"/>
                </a:lnTo>
                <a:lnTo>
                  <a:pt x="0" y="822960"/>
                </a:lnTo>
                <a:lnTo>
                  <a:pt x="2636" y="753724"/>
                </a:lnTo>
                <a:lnTo>
                  <a:pt x="10422" y="686348"/>
                </a:lnTo>
                <a:lnTo>
                  <a:pt x="23175" y="621014"/>
                </a:lnTo>
                <a:lnTo>
                  <a:pt x="40711" y="557905"/>
                </a:lnTo>
                <a:lnTo>
                  <a:pt x="62845" y="497205"/>
                </a:lnTo>
                <a:lnTo>
                  <a:pt x="89394" y="439094"/>
                </a:lnTo>
                <a:lnTo>
                  <a:pt x="120173" y="383758"/>
                </a:lnTo>
                <a:lnTo>
                  <a:pt x="155000" y="331378"/>
                </a:lnTo>
                <a:lnTo>
                  <a:pt x="193691" y="282138"/>
                </a:lnTo>
                <a:lnTo>
                  <a:pt x="236061" y="236219"/>
                </a:lnTo>
                <a:lnTo>
                  <a:pt x="281926" y="193807"/>
                </a:lnTo>
                <a:lnTo>
                  <a:pt x="331104" y="155082"/>
                </a:lnTo>
                <a:lnTo>
                  <a:pt x="383409" y="120228"/>
                </a:lnTo>
                <a:lnTo>
                  <a:pt x="438659" y="89428"/>
                </a:lnTo>
                <a:lnTo>
                  <a:pt x="496669" y="62864"/>
                </a:lnTo>
                <a:lnTo>
                  <a:pt x="557255" y="40721"/>
                </a:lnTo>
                <a:lnTo>
                  <a:pt x="620234" y="23180"/>
                </a:lnTo>
                <a:lnTo>
                  <a:pt x="685422" y="10424"/>
                </a:lnTo>
                <a:lnTo>
                  <a:pt x="752635" y="2636"/>
                </a:lnTo>
                <a:lnTo>
                  <a:pt x="821689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470150" y="30187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114800" y="4663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303779" y="2852420"/>
            <a:ext cx="1974850" cy="1974850"/>
          </a:xfrm>
          <a:custGeom>
            <a:avLst/>
            <a:gdLst/>
            <a:ahLst/>
            <a:cxnLst/>
            <a:rect l="l" t="t" r="r" b="b"/>
            <a:pathLst>
              <a:path w="1974850" h="1974850">
                <a:moveTo>
                  <a:pt x="986790" y="0"/>
                </a:moveTo>
                <a:lnTo>
                  <a:pt x="1069772" y="3172"/>
                </a:lnTo>
                <a:lnTo>
                  <a:pt x="1150552" y="12543"/>
                </a:lnTo>
                <a:lnTo>
                  <a:pt x="1228907" y="27890"/>
                </a:lnTo>
                <a:lnTo>
                  <a:pt x="1304615" y="48991"/>
                </a:lnTo>
                <a:lnTo>
                  <a:pt x="1377453" y="75624"/>
                </a:lnTo>
                <a:lnTo>
                  <a:pt x="1447201" y="107567"/>
                </a:lnTo>
                <a:lnTo>
                  <a:pt x="1513636" y="144599"/>
                </a:lnTo>
                <a:lnTo>
                  <a:pt x="1576537" y="186496"/>
                </a:lnTo>
                <a:lnTo>
                  <a:pt x="1635681" y="233039"/>
                </a:lnTo>
                <a:lnTo>
                  <a:pt x="1690846" y="284003"/>
                </a:lnTo>
                <a:lnTo>
                  <a:pt x="1741810" y="339168"/>
                </a:lnTo>
                <a:lnTo>
                  <a:pt x="1788353" y="398312"/>
                </a:lnTo>
                <a:lnTo>
                  <a:pt x="1830250" y="461213"/>
                </a:lnTo>
                <a:lnTo>
                  <a:pt x="1867282" y="527648"/>
                </a:lnTo>
                <a:lnTo>
                  <a:pt x="1899225" y="597396"/>
                </a:lnTo>
                <a:lnTo>
                  <a:pt x="1925858" y="670234"/>
                </a:lnTo>
                <a:lnTo>
                  <a:pt x="1946959" y="745942"/>
                </a:lnTo>
                <a:lnTo>
                  <a:pt x="1962306" y="824297"/>
                </a:lnTo>
                <a:lnTo>
                  <a:pt x="1971677" y="905077"/>
                </a:lnTo>
                <a:lnTo>
                  <a:pt x="1974849" y="988059"/>
                </a:lnTo>
                <a:lnTo>
                  <a:pt x="1971677" y="1071033"/>
                </a:lnTo>
                <a:lnTo>
                  <a:pt x="1962306" y="1151787"/>
                </a:lnTo>
                <a:lnTo>
                  <a:pt x="1946959" y="1230100"/>
                </a:lnTo>
                <a:lnTo>
                  <a:pt x="1925858" y="1305753"/>
                </a:lnTo>
                <a:lnTo>
                  <a:pt x="1899225" y="1378525"/>
                </a:lnTo>
                <a:lnTo>
                  <a:pt x="1867282" y="1448197"/>
                </a:lnTo>
                <a:lnTo>
                  <a:pt x="1830250" y="1514549"/>
                </a:lnTo>
                <a:lnTo>
                  <a:pt x="1788353" y="1577360"/>
                </a:lnTo>
                <a:lnTo>
                  <a:pt x="1741810" y="1636411"/>
                </a:lnTo>
                <a:lnTo>
                  <a:pt x="1690846" y="1691481"/>
                </a:lnTo>
                <a:lnTo>
                  <a:pt x="1635681" y="1742350"/>
                </a:lnTo>
                <a:lnTo>
                  <a:pt x="1576537" y="1788800"/>
                </a:lnTo>
                <a:lnTo>
                  <a:pt x="1513636" y="1830608"/>
                </a:lnTo>
                <a:lnTo>
                  <a:pt x="1447201" y="1867556"/>
                </a:lnTo>
                <a:lnTo>
                  <a:pt x="1377453" y="1899423"/>
                </a:lnTo>
                <a:lnTo>
                  <a:pt x="1304615" y="1925990"/>
                </a:lnTo>
                <a:lnTo>
                  <a:pt x="1228907" y="1947036"/>
                </a:lnTo>
                <a:lnTo>
                  <a:pt x="1150552" y="1962341"/>
                </a:lnTo>
                <a:lnTo>
                  <a:pt x="1069772" y="1971686"/>
                </a:lnTo>
                <a:lnTo>
                  <a:pt x="986790" y="1974849"/>
                </a:lnTo>
                <a:lnTo>
                  <a:pt x="903988" y="1971686"/>
                </a:lnTo>
                <a:lnTo>
                  <a:pt x="823371" y="1962341"/>
                </a:lnTo>
                <a:lnTo>
                  <a:pt x="745162" y="1947036"/>
                </a:lnTo>
                <a:lnTo>
                  <a:pt x="669584" y="1925990"/>
                </a:lnTo>
                <a:lnTo>
                  <a:pt x="596860" y="1899423"/>
                </a:lnTo>
                <a:lnTo>
                  <a:pt x="527212" y="1867556"/>
                </a:lnTo>
                <a:lnTo>
                  <a:pt x="460864" y="1830608"/>
                </a:lnTo>
                <a:lnTo>
                  <a:pt x="398038" y="1788800"/>
                </a:lnTo>
                <a:lnTo>
                  <a:pt x="338957" y="1742350"/>
                </a:lnTo>
                <a:lnTo>
                  <a:pt x="283844" y="1691481"/>
                </a:lnTo>
                <a:lnTo>
                  <a:pt x="232923" y="1636411"/>
                </a:lnTo>
                <a:lnTo>
                  <a:pt x="186415" y="1577360"/>
                </a:lnTo>
                <a:lnTo>
                  <a:pt x="144544" y="1514549"/>
                </a:lnTo>
                <a:lnTo>
                  <a:pt x="107533" y="1448197"/>
                </a:lnTo>
                <a:lnTo>
                  <a:pt x="75604" y="1378525"/>
                </a:lnTo>
                <a:lnTo>
                  <a:pt x="48981" y="1305753"/>
                </a:lnTo>
                <a:lnTo>
                  <a:pt x="27886" y="1230100"/>
                </a:lnTo>
                <a:lnTo>
                  <a:pt x="12542" y="1151787"/>
                </a:lnTo>
                <a:lnTo>
                  <a:pt x="3172" y="1071033"/>
                </a:lnTo>
                <a:lnTo>
                  <a:pt x="0" y="988059"/>
                </a:lnTo>
                <a:lnTo>
                  <a:pt x="3172" y="905077"/>
                </a:lnTo>
                <a:lnTo>
                  <a:pt x="12542" y="824297"/>
                </a:lnTo>
                <a:lnTo>
                  <a:pt x="27886" y="745942"/>
                </a:lnTo>
                <a:lnTo>
                  <a:pt x="48981" y="670234"/>
                </a:lnTo>
                <a:lnTo>
                  <a:pt x="75604" y="597396"/>
                </a:lnTo>
                <a:lnTo>
                  <a:pt x="107533" y="527648"/>
                </a:lnTo>
                <a:lnTo>
                  <a:pt x="144544" y="461213"/>
                </a:lnTo>
                <a:lnTo>
                  <a:pt x="186415" y="398312"/>
                </a:lnTo>
                <a:lnTo>
                  <a:pt x="232923" y="339168"/>
                </a:lnTo>
                <a:lnTo>
                  <a:pt x="283844" y="284003"/>
                </a:lnTo>
                <a:lnTo>
                  <a:pt x="338957" y="233039"/>
                </a:lnTo>
                <a:lnTo>
                  <a:pt x="398038" y="186496"/>
                </a:lnTo>
                <a:lnTo>
                  <a:pt x="460864" y="144599"/>
                </a:lnTo>
                <a:lnTo>
                  <a:pt x="527212" y="107567"/>
                </a:lnTo>
                <a:lnTo>
                  <a:pt x="596860" y="75624"/>
                </a:lnTo>
                <a:lnTo>
                  <a:pt x="669584" y="48991"/>
                </a:lnTo>
                <a:lnTo>
                  <a:pt x="745162" y="27890"/>
                </a:lnTo>
                <a:lnTo>
                  <a:pt x="823371" y="12543"/>
                </a:lnTo>
                <a:lnTo>
                  <a:pt x="903988" y="3172"/>
                </a:lnTo>
                <a:lnTo>
                  <a:pt x="98679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303779" y="285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278629" y="4828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138679" y="2688589"/>
            <a:ext cx="2305050" cy="2303780"/>
          </a:xfrm>
          <a:custGeom>
            <a:avLst/>
            <a:gdLst/>
            <a:ahLst/>
            <a:cxnLst/>
            <a:rect l="l" t="t" r="r" b="b"/>
            <a:pathLst>
              <a:path w="2305050" h="2303779">
                <a:moveTo>
                  <a:pt x="1151890" y="0"/>
                </a:moveTo>
                <a:lnTo>
                  <a:pt x="1248792" y="3700"/>
                </a:lnTo>
                <a:lnTo>
                  <a:pt x="1343112" y="14627"/>
                </a:lnTo>
                <a:lnTo>
                  <a:pt x="1434592" y="32524"/>
                </a:lnTo>
                <a:lnTo>
                  <a:pt x="1522973" y="57129"/>
                </a:lnTo>
                <a:lnTo>
                  <a:pt x="1607998" y="88185"/>
                </a:lnTo>
                <a:lnTo>
                  <a:pt x="1689408" y="125432"/>
                </a:lnTo>
                <a:lnTo>
                  <a:pt x="1766945" y="168612"/>
                </a:lnTo>
                <a:lnTo>
                  <a:pt x="1840351" y="217464"/>
                </a:lnTo>
                <a:lnTo>
                  <a:pt x="1909368" y="271731"/>
                </a:lnTo>
                <a:lnTo>
                  <a:pt x="1973738" y="331152"/>
                </a:lnTo>
                <a:lnTo>
                  <a:pt x="2033203" y="395469"/>
                </a:lnTo>
                <a:lnTo>
                  <a:pt x="2087504" y="464423"/>
                </a:lnTo>
                <a:lnTo>
                  <a:pt x="2136383" y="537755"/>
                </a:lnTo>
                <a:lnTo>
                  <a:pt x="2179582" y="615205"/>
                </a:lnTo>
                <a:lnTo>
                  <a:pt x="2216844" y="696515"/>
                </a:lnTo>
                <a:lnTo>
                  <a:pt x="2247910" y="781425"/>
                </a:lnTo>
                <a:lnTo>
                  <a:pt x="2272521" y="869677"/>
                </a:lnTo>
                <a:lnTo>
                  <a:pt x="2290420" y="961011"/>
                </a:lnTo>
                <a:lnTo>
                  <a:pt x="2301349" y="1055168"/>
                </a:lnTo>
                <a:lnTo>
                  <a:pt x="2305049" y="1151889"/>
                </a:lnTo>
                <a:lnTo>
                  <a:pt x="2301349" y="1248611"/>
                </a:lnTo>
                <a:lnTo>
                  <a:pt x="2290420" y="1342768"/>
                </a:lnTo>
                <a:lnTo>
                  <a:pt x="2272521" y="1434102"/>
                </a:lnTo>
                <a:lnTo>
                  <a:pt x="2247910" y="1522354"/>
                </a:lnTo>
                <a:lnTo>
                  <a:pt x="2216844" y="1607264"/>
                </a:lnTo>
                <a:lnTo>
                  <a:pt x="2179582" y="1688574"/>
                </a:lnTo>
                <a:lnTo>
                  <a:pt x="2136383" y="1766024"/>
                </a:lnTo>
                <a:lnTo>
                  <a:pt x="2087504" y="1839356"/>
                </a:lnTo>
                <a:lnTo>
                  <a:pt x="2033203" y="1908310"/>
                </a:lnTo>
                <a:lnTo>
                  <a:pt x="1973738" y="1972627"/>
                </a:lnTo>
                <a:lnTo>
                  <a:pt x="1909368" y="2032048"/>
                </a:lnTo>
                <a:lnTo>
                  <a:pt x="1840351" y="2086315"/>
                </a:lnTo>
                <a:lnTo>
                  <a:pt x="1766945" y="2135167"/>
                </a:lnTo>
                <a:lnTo>
                  <a:pt x="1689408" y="2178347"/>
                </a:lnTo>
                <a:lnTo>
                  <a:pt x="1607998" y="2215594"/>
                </a:lnTo>
                <a:lnTo>
                  <a:pt x="1522973" y="2246650"/>
                </a:lnTo>
                <a:lnTo>
                  <a:pt x="1434592" y="2271255"/>
                </a:lnTo>
                <a:lnTo>
                  <a:pt x="1343112" y="2289152"/>
                </a:lnTo>
                <a:lnTo>
                  <a:pt x="1248792" y="2300079"/>
                </a:lnTo>
                <a:lnTo>
                  <a:pt x="1151890" y="2303780"/>
                </a:lnTo>
                <a:lnTo>
                  <a:pt x="1055168" y="2300079"/>
                </a:lnTo>
                <a:lnTo>
                  <a:pt x="961011" y="2289152"/>
                </a:lnTo>
                <a:lnTo>
                  <a:pt x="869677" y="2271255"/>
                </a:lnTo>
                <a:lnTo>
                  <a:pt x="781425" y="2246650"/>
                </a:lnTo>
                <a:lnTo>
                  <a:pt x="696515" y="2215594"/>
                </a:lnTo>
                <a:lnTo>
                  <a:pt x="615205" y="2178347"/>
                </a:lnTo>
                <a:lnTo>
                  <a:pt x="537755" y="2135167"/>
                </a:lnTo>
                <a:lnTo>
                  <a:pt x="464423" y="2086315"/>
                </a:lnTo>
                <a:lnTo>
                  <a:pt x="395469" y="2032048"/>
                </a:lnTo>
                <a:lnTo>
                  <a:pt x="331152" y="1972627"/>
                </a:lnTo>
                <a:lnTo>
                  <a:pt x="271731" y="1908310"/>
                </a:lnTo>
                <a:lnTo>
                  <a:pt x="217464" y="1839356"/>
                </a:lnTo>
                <a:lnTo>
                  <a:pt x="168612" y="1766024"/>
                </a:lnTo>
                <a:lnTo>
                  <a:pt x="125432" y="1688574"/>
                </a:lnTo>
                <a:lnTo>
                  <a:pt x="88185" y="1607264"/>
                </a:lnTo>
                <a:lnTo>
                  <a:pt x="57129" y="1522354"/>
                </a:lnTo>
                <a:lnTo>
                  <a:pt x="32524" y="1434102"/>
                </a:lnTo>
                <a:lnTo>
                  <a:pt x="14627" y="1342768"/>
                </a:lnTo>
                <a:lnTo>
                  <a:pt x="3700" y="1248611"/>
                </a:lnTo>
                <a:lnTo>
                  <a:pt x="0" y="1151889"/>
                </a:lnTo>
                <a:lnTo>
                  <a:pt x="3700" y="1055168"/>
                </a:lnTo>
                <a:lnTo>
                  <a:pt x="14627" y="961011"/>
                </a:lnTo>
                <a:lnTo>
                  <a:pt x="32524" y="869677"/>
                </a:lnTo>
                <a:lnTo>
                  <a:pt x="57129" y="781425"/>
                </a:lnTo>
                <a:lnTo>
                  <a:pt x="88185" y="696515"/>
                </a:lnTo>
                <a:lnTo>
                  <a:pt x="125432" y="615205"/>
                </a:lnTo>
                <a:lnTo>
                  <a:pt x="168612" y="537755"/>
                </a:lnTo>
                <a:lnTo>
                  <a:pt x="217464" y="464423"/>
                </a:lnTo>
                <a:lnTo>
                  <a:pt x="271731" y="395469"/>
                </a:lnTo>
                <a:lnTo>
                  <a:pt x="331152" y="331152"/>
                </a:lnTo>
                <a:lnTo>
                  <a:pt x="395469" y="271731"/>
                </a:lnTo>
                <a:lnTo>
                  <a:pt x="464423" y="217464"/>
                </a:lnTo>
                <a:lnTo>
                  <a:pt x="537755" y="168612"/>
                </a:lnTo>
                <a:lnTo>
                  <a:pt x="615205" y="125432"/>
                </a:lnTo>
                <a:lnTo>
                  <a:pt x="696515" y="88185"/>
                </a:lnTo>
                <a:lnTo>
                  <a:pt x="781425" y="57129"/>
                </a:lnTo>
                <a:lnTo>
                  <a:pt x="869677" y="32524"/>
                </a:lnTo>
                <a:lnTo>
                  <a:pt x="961011" y="14627"/>
                </a:lnTo>
                <a:lnTo>
                  <a:pt x="1055168" y="3700"/>
                </a:lnTo>
                <a:lnTo>
                  <a:pt x="115189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2138679" y="2688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443729" y="49923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974850" y="2523489"/>
            <a:ext cx="2632710" cy="2633980"/>
          </a:xfrm>
          <a:custGeom>
            <a:avLst/>
            <a:gdLst/>
            <a:ahLst/>
            <a:cxnLst/>
            <a:rect l="l" t="t" r="r" b="b"/>
            <a:pathLst>
              <a:path w="2632710" h="2633979">
                <a:moveTo>
                  <a:pt x="1315720" y="0"/>
                </a:moveTo>
                <a:lnTo>
                  <a:pt x="1426360" y="4227"/>
                </a:lnTo>
                <a:lnTo>
                  <a:pt x="1534058" y="16713"/>
                </a:lnTo>
                <a:lnTo>
                  <a:pt x="1638517" y="37161"/>
                </a:lnTo>
                <a:lnTo>
                  <a:pt x="1739442" y="65277"/>
                </a:lnTo>
                <a:lnTo>
                  <a:pt x="1836539" y="100766"/>
                </a:lnTo>
                <a:lnTo>
                  <a:pt x="1929510" y="143332"/>
                </a:lnTo>
                <a:lnTo>
                  <a:pt x="2018063" y="192679"/>
                </a:lnTo>
                <a:lnTo>
                  <a:pt x="2101900" y="248513"/>
                </a:lnTo>
                <a:lnTo>
                  <a:pt x="2180728" y="310538"/>
                </a:lnTo>
                <a:lnTo>
                  <a:pt x="2254250" y="378460"/>
                </a:lnTo>
                <a:lnTo>
                  <a:pt x="2322171" y="451981"/>
                </a:lnTo>
                <a:lnTo>
                  <a:pt x="2384196" y="530809"/>
                </a:lnTo>
                <a:lnTo>
                  <a:pt x="2440030" y="614646"/>
                </a:lnTo>
                <a:lnTo>
                  <a:pt x="2489377" y="703199"/>
                </a:lnTo>
                <a:lnTo>
                  <a:pt x="2531943" y="796170"/>
                </a:lnTo>
                <a:lnTo>
                  <a:pt x="2567432" y="893267"/>
                </a:lnTo>
                <a:lnTo>
                  <a:pt x="2595548" y="994192"/>
                </a:lnTo>
                <a:lnTo>
                  <a:pt x="2615996" y="1098651"/>
                </a:lnTo>
                <a:lnTo>
                  <a:pt x="2628482" y="1206349"/>
                </a:lnTo>
                <a:lnTo>
                  <a:pt x="2632710" y="1316989"/>
                </a:lnTo>
                <a:lnTo>
                  <a:pt x="2628482" y="1427630"/>
                </a:lnTo>
                <a:lnTo>
                  <a:pt x="2615996" y="1535328"/>
                </a:lnTo>
                <a:lnTo>
                  <a:pt x="2595548" y="1639787"/>
                </a:lnTo>
                <a:lnTo>
                  <a:pt x="2567432" y="1740712"/>
                </a:lnTo>
                <a:lnTo>
                  <a:pt x="2531943" y="1837809"/>
                </a:lnTo>
                <a:lnTo>
                  <a:pt x="2489377" y="1930781"/>
                </a:lnTo>
                <a:lnTo>
                  <a:pt x="2440030" y="2019333"/>
                </a:lnTo>
                <a:lnTo>
                  <a:pt x="2384196" y="2103170"/>
                </a:lnTo>
                <a:lnTo>
                  <a:pt x="2322171" y="2181998"/>
                </a:lnTo>
                <a:lnTo>
                  <a:pt x="2254250" y="2255519"/>
                </a:lnTo>
                <a:lnTo>
                  <a:pt x="2180728" y="2323441"/>
                </a:lnTo>
                <a:lnTo>
                  <a:pt x="2101900" y="2385466"/>
                </a:lnTo>
                <a:lnTo>
                  <a:pt x="2018063" y="2441300"/>
                </a:lnTo>
                <a:lnTo>
                  <a:pt x="1929510" y="2490647"/>
                </a:lnTo>
                <a:lnTo>
                  <a:pt x="1836539" y="2533213"/>
                </a:lnTo>
                <a:lnTo>
                  <a:pt x="1739442" y="2568702"/>
                </a:lnTo>
                <a:lnTo>
                  <a:pt x="1638517" y="2596818"/>
                </a:lnTo>
                <a:lnTo>
                  <a:pt x="1534058" y="2617266"/>
                </a:lnTo>
                <a:lnTo>
                  <a:pt x="1426360" y="2629752"/>
                </a:lnTo>
                <a:lnTo>
                  <a:pt x="1315720" y="2633980"/>
                </a:lnTo>
                <a:lnTo>
                  <a:pt x="1205260" y="2629752"/>
                </a:lnTo>
                <a:lnTo>
                  <a:pt x="1097725" y="2617266"/>
                </a:lnTo>
                <a:lnTo>
                  <a:pt x="993412" y="2596818"/>
                </a:lnTo>
                <a:lnTo>
                  <a:pt x="892616" y="2568701"/>
                </a:lnTo>
                <a:lnTo>
                  <a:pt x="795635" y="2533213"/>
                </a:lnTo>
                <a:lnTo>
                  <a:pt x="702763" y="2490647"/>
                </a:lnTo>
                <a:lnTo>
                  <a:pt x="614297" y="2441300"/>
                </a:lnTo>
                <a:lnTo>
                  <a:pt x="530534" y="2385466"/>
                </a:lnTo>
                <a:lnTo>
                  <a:pt x="451770" y="2323441"/>
                </a:lnTo>
                <a:lnTo>
                  <a:pt x="378301" y="2255520"/>
                </a:lnTo>
                <a:lnTo>
                  <a:pt x="310423" y="2181998"/>
                </a:lnTo>
                <a:lnTo>
                  <a:pt x="248432" y="2103170"/>
                </a:lnTo>
                <a:lnTo>
                  <a:pt x="192625" y="2019333"/>
                </a:lnTo>
                <a:lnTo>
                  <a:pt x="143297" y="1930781"/>
                </a:lnTo>
                <a:lnTo>
                  <a:pt x="100746" y="1837809"/>
                </a:lnTo>
                <a:lnTo>
                  <a:pt x="65267" y="1740712"/>
                </a:lnTo>
                <a:lnTo>
                  <a:pt x="37157" y="1639787"/>
                </a:lnTo>
                <a:lnTo>
                  <a:pt x="16711" y="1535328"/>
                </a:lnTo>
                <a:lnTo>
                  <a:pt x="4227" y="1427630"/>
                </a:lnTo>
                <a:lnTo>
                  <a:pt x="0" y="1316989"/>
                </a:lnTo>
                <a:lnTo>
                  <a:pt x="4227" y="1206349"/>
                </a:lnTo>
                <a:lnTo>
                  <a:pt x="16711" y="1098651"/>
                </a:lnTo>
                <a:lnTo>
                  <a:pt x="37157" y="994192"/>
                </a:lnTo>
                <a:lnTo>
                  <a:pt x="65267" y="893267"/>
                </a:lnTo>
                <a:lnTo>
                  <a:pt x="100746" y="796170"/>
                </a:lnTo>
                <a:lnTo>
                  <a:pt x="143297" y="703199"/>
                </a:lnTo>
                <a:lnTo>
                  <a:pt x="192625" y="614646"/>
                </a:lnTo>
                <a:lnTo>
                  <a:pt x="248432" y="530809"/>
                </a:lnTo>
                <a:lnTo>
                  <a:pt x="310423" y="451981"/>
                </a:lnTo>
                <a:lnTo>
                  <a:pt x="378301" y="378460"/>
                </a:lnTo>
                <a:lnTo>
                  <a:pt x="451770" y="310538"/>
                </a:lnTo>
                <a:lnTo>
                  <a:pt x="530534" y="248513"/>
                </a:lnTo>
                <a:lnTo>
                  <a:pt x="614297" y="192679"/>
                </a:lnTo>
                <a:lnTo>
                  <a:pt x="702763" y="143332"/>
                </a:lnTo>
                <a:lnTo>
                  <a:pt x="795635" y="100766"/>
                </a:lnTo>
                <a:lnTo>
                  <a:pt x="892616" y="65277"/>
                </a:lnTo>
                <a:lnTo>
                  <a:pt x="993412" y="37161"/>
                </a:lnTo>
                <a:lnTo>
                  <a:pt x="1097725" y="16713"/>
                </a:lnTo>
                <a:lnTo>
                  <a:pt x="1205260" y="4227"/>
                </a:lnTo>
                <a:lnTo>
                  <a:pt x="131572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974850" y="2523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608829" y="515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809750" y="2359660"/>
            <a:ext cx="2962910" cy="2961640"/>
          </a:xfrm>
          <a:custGeom>
            <a:avLst/>
            <a:gdLst/>
            <a:ahLst/>
            <a:cxnLst/>
            <a:rect l="l" t="t" r="r" b="b"/>
            <a:pathLst>
              <a:path w="2962910" h="2961640">
                <a:moveTo>
                  <a:pt x="1480820" y="0"/>
                </a:moveTo>
                <a:lnTo>
                  <a:pt x="1605380" y="4745"/>
                </a:lnTo>
                <a:lnTo>
                  <a:pt x="1726618" y="18762"/>
                </a:lnTo>
                <a:lnTo>
                  <a:pt x="1844202" y="41722"/>
                </a:lnTo>
                <a:lnTo>
                  <a:pt x="1957801" y="73294"/>
                </a:lnTo>
                <a:lnTo>
                  <a:pt x="2067083" y="113149"/>
                </a:lnTo>
                <a:lnTo>
                  <a:pt x="2171717" y="160957"/>
                </a:lnTo>
                <a:lnTo>
                  <a:pt x="2271372" y="216389"/>
                </a:lnTo>
                <a:lnTo>
                  <a:pt x="2365715" y="279115"/>
                </a:lnTo>
                <a:lnTo>
                  <a:pt x="2454415" y="348806"/>
                </a:lnTo>
                <a:lnTo>
                  <a:pt x="2537142" y="425132"/>
                </a:lnTo>
                <a:lnTo>
                  <a:pt x="2613563" y="507764"/>
                </a:lnTo>
                <a:lnTo>
                  <a:pt x="2683347" y="596371"/>
                </a:lnTo>
                <a:lnTo>
                  <a:pt x="2746162" y="690625"/>
                </a:lnTo>
                <a:lnTo>
                  <a:pt x="2801678" y="790196"/>
                </a:lnTo>
                <a:lnTo>
                  <a:pt x="2849562" y="894754"/>
                </a:lnTo>
                <a:lnTo>
                  <a:pt x="2889483" y="1003970"/>
                </a:lnTo>
                <a:lnTo>
                  <a:pt x="2921110" y="1117514"/>
                </a:lnTo>
                <a:lnTo>
                  <a:pt x="2944111" y="1235057"/>
                </a:lnTo>
                <a:lnTo>
                  <a:pt x="2958155" y="1356268"/>
                </a:lnTo>
                <a:lnTo>
                  <a:pt x="2962910" y="1480819"/>
                </a:lnTo>
                <a:lnTo>
                  <a:pt x="2958155" y="1605199"/>
                </a:lnTo>
                <a:lnTo>
                  <a:pt x="2944111" y="1726274"/>
                </a:lnTo>
                <a:lnTo>
                  <a:pt x="2921110" y="1843712"/>
                </a:lnTo>
                <a:lnTo>
                  <a:pt x="2889483" y="1957181"/>
                </a:lnTo>
                <a:lnTo>
                  <a:pt x="2849562" y="2066349"/>
                </a:lnTo>
                <a:lnTo>
                  <a:pt x="2801678" y="2170883"/>
                </a:lnTo>
                <a:lnTo>
                  <a:pt x="2746162" y="2270450"/>
                </a:lnTo>
                <a:lnTo>
                  <a:pt x="2683347" y="2364719"/>
                </a:lnTo>
                <a:lnTo>
                  <a:pt x="2613563" y="2453357"/>
                </a:lnTo>
                <a:lnTo>
                  <a:pt x="2537142" y="2536031"/>
                </a:lnTo>
                <a:lnTo>
                  <a:pt x="2454415" y="2612409"/>
                </a:lnTo>
                <a:lnTo>
                  <a:pt x="2365715" y="2682158"/>
                </a:lnTo>
                <a:lnTo>
                  <a:pt x="2271372" y="2744947"/>
                </a:lnTo>
                <a:lnTo>
                  <a:pt x="2171717" y="2800442"/>
                </a:lnTo>
                <a:lnTo>
                  <a:pt x="2067083" y="2848312"/>
                </a:lnTo>
                <a:lnTo>
                  <a:pt x="1957801" y="2888223"/>
                </a:lnTo>
                <a:lnTo>
                  <a:pt x="1844202" y="2919844"/>
                </a:lnTo>
                <a:lnTo>
                  <a:pt x="1726618" y="2942842"/>
                </a:lnTo>
                <a:lnTo>
                  <a:pt x="1605380" y="2956885"/>
                </a:lnTo>
                <a:lnTo>
                  <a:pt x="1480820" y="2961640"/>
                </a:lnTo>
                <a:lnTo>
                  <a:pt x="1356440" y="2956885"/>
                </a:lnTo>
                <a:lnTo>
                  <a:pt x="1235365" y="2942842"/>
                </a:lnTo>
                <a:lnTo>
                  <a:pt x="1117927" y="2919844"/>
                </a:lnTo>
                <a:lnTo>
                  <a:pt x="1004458" y="2888223"/>
                </a:lnTo>
                <a:lnTo>
                  <a:pt x="895290" y="2848312"/>
                </a:lnTo>
                <a:lnTo>
                  <a:pt x="790756" y="2800442"/>
                </a:lnTo>
                <a:lnTo>
                  <a:pt x="691189" y="2744947"/>
                </a:lnTo>
                <a:lnTo>
                  <a:pt x="596920" y="2682158"/>
                </a:lnTo>
                <a:lnTo>
                  <a:pt x="508282" y="2612409"/>
                </a:lnTo>
                <a:lnTo>
                  <a:pt x="425608" y="2536031"/>
                </a:lnTo>
                <a:lnTo>
                  <a:pt x="349230" y="2453357"/>
                </a:lnTo>
                <a:lnTo>
                  <a:pt x="279481" y="2364719"/>
                </a:lnTo>
                <a:lnTo>
                  <a:pt x="216692" y="2270450"/>
                </a:lnTo>
                <a:lnTo>
                  <a:pt x="161197" y="2170883"/>
                </a:lnTo>
                <a:lnTo>
                  <a:pt x="113327" y="2066349"/>
                </a:lnTo>
                <a:lnTo>
                  <a:pt x="73416" y="1957181"/>
                </a:lnTo>
                <a:lnTo>
                  <a:pt x="41795" y="1843712"/>
                </a:lnTo>
                <a:lnTo>
                  <a:pt x="18797" y="1726274"/>
                </a:lnTo>
                <a:lnTo>
                  <a:pt x="4754" y="1605199"/>
                </a:lnTo>
                <a:lnTo>
                  <a:pt x="0" y="1480819"/>
                </a:lnTo>
                <a:lnTo>
                  <a:pt x="4754" y="1356268"/>
                </a:lnTo>
                <a:lnTo>
                  <a:pt x="18797" y="1235057"/>
                </a:lnTo>
                <a:lnTo>
                  <a:pt x="41795" y="1117514"/>
                </a:lnTo>
                <a:lnTo>
                  <a:pt x="73416" y="1003970"/>
                </a:lnTo>
                <a:lnTo>
                  <a:pt x="113327" y="894754"/>
                </a:lnTo>
                <a:lnTo>
                  <a:pt x="161197" y="790196"/>
                </a:lnTo>
                <a:lnTo>
                  <a:pt x="216692" y="690625"/>
                </a:lnTo>
                <a:lnTo>
                  <a:pt x="279481" y="596371"/>
                </a:lnTo>
                <a:lnTo>
                  <a:pt x="349230" y="507764"/>
                </a:lnTo>
                <a:lnTo>
                  <a:pt x="425608" y="425132"/>
                </a:lnTo>
                <a:lnTo>
                  <a:pt x="508282" y="348806"/>
                </a:lnTo>
                <a:lnTo>
                  <a:pt x="596920" y="279115"/>
                </a:lnTo>
                <a:lnTo>
                  <a:pt x="691189" y="216389"/>
                </a:lnTo>
                <a:lnTo>
                  <a:pt x="790756" y="160957"/>
                </a:lnTo>
                <a:lnTo>
                  <a:pt x="895290" y="113149"/>
                </a:lnTo>
                <a:lnTo>
                  <a:pt x="1004458" y="73294"/>
                </a:lnTo>
                <a:lnTo>
                  <a:pt x="1117927" y="41722"/>
                </a:lnTo>
                <a:lnTo>
                  <a:pt x="1235365" y="18762"/>
                </a:lnTo>
                <a:lnTo>
                  <a:pt x="1356440" y="4745"/>
                </a:lnTo>
                <a:lnTo>
                  <a:pt x="148082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809750" y="2359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4772659" y="5321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645920" y="2194560"/>
            <a:ext cx="3290570" cy="3291840"/>
          </a:xfrm>
          <a:custGeom>
            <a:avLst/>
            <a:gdLst/>
            <a:ahLst/>
            <a:cxnLst/>
            <a:rect l="l" t="t" r="r" b="b"/>
            <a:pathLst>
              <a:path w="3290570" h="3291840">
                <a:moveTo>
                  <a:pt x="1644650" y="0"/>
                </a:moveTo>
                <a:lnTo>
                  <a:pt x="1782948" y="5282"/>
                </a:lnTo>
                <a:lnTo>
                  <a:pt x="1917564" y="20882"/>
                </a:lnTo>
                <a:lnTo>
                  <a:pt x="2048127" y="46432"/>
                </a:lnTo>
                <a:lnTo>
                  <a:pt x="2174270" y="81564"/>
                </a:lnTo>
                <a:lnTo>
                  <a:pt x="2295624" y="125908"/>
                </a:lnTo>
                <a:lnTo>
                  <a:pt x="2411820" y="179096"/>
                </a:lnTo>
                <a:lnTo>
                  <a:pt x="2522489" y="240760"/>
                </a:lnTo>
                <a:lnTo>
                  <a:pt x="2627264" y="310530"/>
                </a:lnTo>
                <a:lnTo>
                  <a:pt x="2725775" y="388038"/>
                </a:lnTo>
                <a:lnTo>
                  <a:pt x="2817653" y="472916"/>
                </a:lnTo>
                <a:lnTo>
                  <a:pt x="2902531" y="564794"/>
                </a:lnTo>
                <a:lnTo>
                  <a:pt x="2980039" y="663305"/>
                </a:lnTo>
                <a:lnTo>
                  <a:pt x="3049809" y="768080"/>
                </a:lnTo>
                <a:lnTo>
                  <a:pt x="3111473" y="878749"/>
                </a:lnTo>
                <a:lnTo>
                  <a:pt x="3164661" y="994945"/>
                </a:lnTo>
                <a:lnTo>
                  <a:pt x="3209005" y="1116299"/>
                </a:lnTo>
                <a:lnTo>
                  <a:pt x="3244137" y="1242442"/>
                </a:lnTo>
                <a:lnTo>
                  <a:pt x="3269687" y="1373005"/>
                </a:lnTo>
                <a:lnTo>
                  <a:pt x="3285287" y="1507621"/>
                </a:lnTo>
                <a:lnTo>
                  <a:pt x="3290570" y="1645919"/>
                </a:lnTo>
                <a:lnTo>
                  <a:pt x="3285287" y="1784046"/>
                </a:lnTo>
                <a:lnTo>
                  <a:pt x="3269687" y="1918525"/>
                </a:lnTo>
                <a:lnTo>
                  <a:pt x="3244137" y="2048984"/>
                </a:lnTo>
                <a:lnTo>
                  <a:pt x="3209005" y="2175052"/>
                </a:lnTo>
                <a:lnTo>
                  <a:pt x="3164661" y="2296358"/>
                </a:lnTo>
                <a:lnTo>
                  <a:pt x="3111473" y="2412530"/>
                </a:lnTo>
                <a:lnTo>
                  <a:pt x="3049809" y="2523196"/>
                </a:lnTo>
                <a:lnTo>
                  <a:pt x="2980039" y="2627985"/>
                </a:lnTo>
                <a:lnTo>
                  <a:pt x="2902531" y="2726526"/>
                </a:lnTo>
                <a:lnTo>
                  <a:pt x="2817653" y="2818447"/>
                </a:lnTo>
                <a:lnTo>
                  <a:pt x="2725775" y="2903377"/>
                </a:lnTo>
                <a:lnTo>
                  <a:pt x="2627264" y="2980944"/>
                </a:lnTo>
                <a:lnTo>
                  <a:pt x="2522489" y="3050776"/>
                </a:lnTo>
                <a:lnTo>
                  <a:pt x="2411820" y="3112503"/>
                </a:lnTo>
                <a:lnTo>
                  <a:pt x="2295624" y="3165752"/>
                </a:lnTo>
                <a:lnTo>
                  <a:pt x="2174270" y="3210153"/>
                </a:lnTo>
                <a:lnTo>
                  <a:pt x="2048127" y="3245334"/>
                </a:lnTo>
                <a:lnTo>
                  <a:pt x="1917564" y="3270923"/>
                </a:lnTo>
                <a:lnTo>
                  <a:pt x="1782948" y="3286548"/>
                </a:lnTo>
                <a:lnTo>
                  <a:pt x="1644650" y="3291840"/>
                </a:lnTo>
                <a:lnTo>
                  <a:pt x="1506532" y="3286548"/>
                </a:lnTo>
                <a:lnTo>
                  <a:pt x="1372080" y="3270923"/>
                </a:lnTo>
                <a:lnTo>
                  <a:pt x="1241662" y="3245334"/>
                </a:lnTo>
                <a:lnTo>
                  <a:pt x="1115649" y="3210153"/>
                </a:lnTo>
                <a:lnTo>
                  <a:pt x="994410" y="3165752"/>
                </a:lnTo>
                <a:lnTo>
                  <a:pt x="878314" y="3112503"/>
                </a:lnTo>
                <a:lnTo>
                  <a:pt x="767731" y="3050776"/>
                </a:lnTo>
                <a:lnTo>
                  <a:pt x="663031" y="2980943"/>
                </a:lnTo>
                <a:lnTo>
                  <a:pt x="564583" y="2903377"/>
                </a:lnTo>
                <a:lnTo>
                  <a:pt x="472757" y="2818447"/>
                </a:lnTo>
                <a:lnTo>
                  <a:pt x="387922" y="2726526"/>
                </a:lnTo>
                <a:lnTo>
                  <a:pt x="310448" y="2627985"/>
                </a:lnTo>
                <a:lnTo>
                  <a:pt x="240705" y="2523196"/>
                </a:lnTo>
                <a:lnTo>
                  <a:pt x="179062" y="2412530"/>
                </a:lnTo>
                <a:lnTo>
                  <a:pt x="125888" y="2296358"/>
                </a:lnTo>
                <a:lnTo>
                  <a:pt x="81554" y="2175052"/>
                </a:lnTo>
                <a:lnTo>
                  <a:pt x="46428" y="2048984"/>
                </a:lnTo>
                <a:lnTo>
                  <a:pt x="20881" y="1918525"/>
                </a:lnTo>
                <a:lnTo>
                  <a:pt x="5281" y="1784046"/>
                </a:lnTo>
                <a:lnTo>
                  <a:pt x="0" y="1645919"/>
                </a:lnTo>
                <a:lnTo>
                  <a:pt x="5281" y="1507621"/>
                </a:lnTo>
                <a:lnTo>
                  <a:pt x="20881" y="1373005"/>
                </a:lnTo>
                <a:lnTo>
                  <a:pt x="46428" y="1242442"/>
                </a:lnTo>
                <a:lnTo>
                  <a:pt x="81554" y="1116299"/>
                </a:lnTo>
                <a:lnTo>
                  <a:pt x="125888" y="994945"/>
                </a:lnTo>
                <a:lnTo>
                  <a:pt x="179062" y="878749"/>
                </a:lnTo>
                <a:lnTo>
                  <a:pt x="240705" y="768080"/>
                </a:lnTo>
                <a:lnTo>
                  <a:pt x="310448" y="663305"/>
                </a:lnTo>
                <a:lnTo>
                  <a:pt x="387922" y="564794"/>
                </a:lnTo>
                <a:lnTo>
                  <a:pt x="472757" y="472916"/>
                </a:lnTo>
                <a:lnTo>
                  <a:pt x="564583" y="388038"/>
                </a:lnTo>
                <a:lnTo>
                  <a:pt x="663031" y="310530"/>
                </a:lnTo>
                <a:lnTo>
                  <a:pt x="767731" y="240760"/>
                </a:lnTo>
                <a:lnTo>
                  <a:pt x="878314" y="179096"/>
                </a:lnTo>
                <a:lnTo>
                  <a:pt x="994410" y="125908"/>
                </a:lnTo>
                <a:lnTo>
                  <a:pt x="1115649" y="81564"/>
                </a:lnTo>
                <a:lnTo>
                  <a:pt x="1241662" y="46432"/>
                </a:lnTo>
                <a:lnTo>
                  <a:pt x="1372080" y="20882"/>
                </a:lnTo>
                <a:lnTo>
                  <a:pt x="1506532" y="5282"/>
                </a:lnTo>
                <a:lnTo>
                  <a:pt x="164465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645920" y="21945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4937759" y="5486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201670" y="3789679"/>
            <a:ext cx="676910" cy="681990"/>
          </a:xfrm>
          <a:custGeom>
            <a:avLst/>
            <a:gdLst/>
            <a:ahLst/>
            <a:cxnLst/>
            <a:rect l="l" t="t" r="r" b="b"/>
            <a:pathLst>
              <a:path w="676910" h="681989">
                <a:moveTo>
                  <a:pt x="477402" y="283210"/>
                </a:moveTo>
                <a:lnTo>
                  <a:pt x="100330" y="283210"/>
                </a:lnTo>
                <a:lnTo>
                  <a:pt x="477519" y="681990"/>
                </a:lnTo>
                <a:lnTo>
                  <a:pt x="676909" y="492760"/>
                </a:lnTo>
                <a:lnTo>
                  <a:pt x="477402" y="283210"/>
                </a:lnTo>
                <a:close/>
              </a:path>
              <a:path w="676910" h="681989">
                <a:moveTo>
                  <a:pt x="398780" y="0"/>
                </a:moveTo>
                <a:lnTo>
                  <a:pt x="73659" y="55880"/>
                </a:lnTo>
                <a:lnTo>
                  <a:pt x="0" y="377190"/>
                </a:lnTo>
                <a:lnTo>
                  <a:pt x="100330" y="283210"/>
                </a:lnTo>
                <a:lnTo>
                  <a:pt x="477402" y="283210"/>
                </a:lnTo>
                <a:lnTo>
                  <a:pt x="298450" y="95250"/>
                </a:lnTo>
                <a:lnTo>
                  <a:pt x="39878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201670" y="3789679"/>
            <a:ext cx="676910" cy="681990"/>
          </a:xfrm>
          <a:custGeom>
            <a:avLst/>
            <a:gdLst/>
            <a:ahLst/>
            <a:cxnLst/>
            <a:rect l="l" t="t" r="r" b="b"/>
            <a:pathLst>
              <a:path w="676910" h="681989">
                <a:moveTo>
                  <a:pt x="477519" y="681990"/>
                </a:moveTo>
                <a:lnTo>
                  <a:pt x="100330" y="283210"/>
                </a:lnTo>
                <a:lnTo>
                  <a:pt x="0" y="377190"/>
                </a:lnTo>
                <a:lnTo>
                  <a:pt x="73659" y="55880"/>
                </a:lnTo>
                <a:lnTo>
                  <a:pt x="398780" y="0"/>
                </a:lnTo>
                <a:lnTo>
                  <a:pt x="298450" y="95250"/>
                </a:lnTo>
                <a:lnTo>
                  <a:pt x="676909" y="492760"/>
                </a:lnTo>
                <a:lnTo>
                  <a:pt x="477519" y="68199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075939" y="4034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977640" y="418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908050" y="4613909"/>
            <a:ext cx="731520" cy="768350"/>
          </a:xfrm>
          <a:custGeom>
            <a:avLst/>
            <a:gdLst/>
            <a:ahLst/>
            <a:cxnLst/>
            <a:rect l="l" t="t" r="r" b="b"/>
            <a:pathLst>
              <a:path w="731519" h="768350">
                <a:moveTo>
                  <a:pt x="0" y="415289"/>
                </a:moveTo>
                <a:lnTo>
                  <a:pt x="93980" y="759459"/>
                </a:lnTo>
                <a:lnTo>
                  <a:pt x="450850" y="768350"/>
                </a:lnTo>
                <a:lnTo>
                  <a:pt x="337819" y="679450"/>
                </a:lnTo>
                <a:lnTo>
                  <a:pt x="476012" y="502919"/>
                </a:lnTo>
                <a:lnTo>
                  <a:pt x="113030" y="502919"/>
                </a:lnTo>
                <a:lnTo>
                  <a:pt x="0" y="415289"/>
                </a:lnTo>
                <a:close/>
              </a:path>
              <a:path w="731519" h="768350">
                <a:moveTo>
                  <a:pt x="506730" y="0"/>
                </a:moveTo>
                <a:lnTo>
                  <a:pt x="113030" y="502919"/>
                </a:lnTo>
                <a:lnTo>
                  <a:pt x="476012" y="502919"/>
                </a:lnTo>
                <a:lnTo>
                  <a:pt x="731519" y="176529"/>
                </a:lnTo>
                <a:lnTo>
                  <a:pt x="50673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908050" y="4613909"/>
            <a:ext cx="731520" cy="768350"/>
          </a:xfrm>
          <a:custGeom>
            <a:avLst/>
            <a:gdLst/>
            <a:ahLst/>
            <a:cxnLst/>
            <a:rect l="l" t="t" r="r" b="b"/>
            <a:pathLst>
              <a:path w="731519" h="768350">
                <a:moveTo>
                  <a:pt x="731519" y="176529"/>
                </a:moveTo>
                <a:lnTo>
                  <a:pt x="337819" y="679450"/>
                </a:lnTo>
                <a:lnTo>
                  <a:pt x="450850" y="768350"/>
                </a:lnTo>
                <a:lnTo>
                  <a:pt x="93980" y="759459"/>
                </a:lnTo>
                <a:lnTo>
                  <a:pt x="0" y="415289"/>
                </a:lnTo>
                <a:lnTo>
                  <a:pt x="113030" y="502919"/>
                </a:lnTo>
                <a:lnTo>
                  <a:pt x="506730" y="0"/>
                </a:lnTo>
                <a:lnTo>
                  <a:pt x="731519" y="176529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228089" y="554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01750" y="45250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2625089" y="1844706"/>
            <a:ext cx="6964680" cy="396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urce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</a:pPr>
            <a:endParaRPr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54400" marR="1200150">
              <a:lnSpc>
                <a:spcPts val="2010"/>
              </a:lnSpc>
              <a:spcBef>
                <a:spcPts val="175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fu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data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 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bvi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3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454400" marR="1017269">
              <a:lnSpc>
                <a:spcPct val="934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wh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ave/cl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ud/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infec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c.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ear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rce.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585720">
              <a:lnSpc>
                <a:spcPct val="100000"/>
              </a:lnSpc>
              <a:spcBef>
                <a:spcPts val="138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n't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l:</a:t>
            </a:r>
            <a:endParaRPr lang="en-US" sz="1800" spc="-5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585720">
              <a:lnSpc>
                <a:spcPct val="100000"/>
              </a:lnSpc>
              <a:spcBef>
                <a:spcPts val="138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98109" y="5760720"/>
            <a:ext cx="10731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latin typeface="Cambria"/>
                <a:cs typeface="Cambria"/>
              </a:rPr>
              <a:t>●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14009" y="5477569"/>
            <a:ext cx="4330699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imite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certa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nt)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imite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certa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nts)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98109" y="5563376"/>
            <a:ext cx="4571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latin typeface="Cambria"/>
                <a:cs typeface="Cambria"/>
              </a:rPr>
              <a:t>●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12079" y="5734050"/>
            <a:ext cx="4297680" cy="0"/>
          </a:xfrm>
          <a:custGeom>
            <a:avLst/>
            <a:gdLst/>
            <a:ahLst/>
            <a:cxnLst/>
            <a:rect l="l" t="t" r="r" b="b"/>
            <a:pathLst>
              <a:path w="4297680">
                <a:moveTo>
                  <a:pt x="0" y="0"/>
                </a:moveTo>
                <a:lnTo>
                  <a:pt x="4297680" y="0"/>
                </a:lnTo>
              </a:path>
            </a:pathLst>
          </a:custGeom>
          <a:ln w="1832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C00000"/>
                </a:solidFill>
              </a:rPr>
              <a:t>Spre</a:t>
            </a:r>
            <a:r>
              <a:rPr spc="5" dirty="0">
                <a:solidFill>
                  <a:srgbClr val="C00000"/>
                </a:solidFill>
              </a:rPr>
              <a:t>a</a:t>
            </a:r>
            <a:r>
              <a:rPr spc="-5" dirty="0">
                <a:solidFill>
                  <a:srgbClr val="C00000"/>
                </a:solidFill>
              </a:rPr>
              <a:t>din</a:t>
            </a:r>
            <a:r>
              <a:rPr dirty="0">
                <a:solidFill>
                  <a:srgbClr val="C00000"/>
                </a:solidFill>
              </a:rPr>
              <a:t>g</a:t>
            </a:r>
            <a:r>
              <a:rPr spc="-5" dirty="0">
                <a:solidFill>
                  <a:srgbClr val="C00000"/>
                </a:solidFill>
              </a:rPr>
              <a:t> proce</a:t>
            </a:r>
            <a:r>
              <a:rPr spc="5" dirty="0">
                <a:solidFill>
                  <a:srgbClr val="C00000"/>
                </a:solidFill>
              </a:rPr>
              <a:t>s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es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an</a:t>
            </a:r>
            <a:r>
              <a:rPr dirty="0">
                <a:solidFill>
                  <a:srgbClr val="C00000"/>
                </a:solidFill>
              </a:rPr>
              <a:t>d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our</a:t>
            </a:r>
            <a:r>
              <a:rPr dirty="0">
                <a:solidFill>
                  <a:srgbClr val="C00000"/>
                </a:solidFill>
              </a:rPr>
              <a:t>c</a:t>
            </a:r>
            <a:r>
              <a:rPr spc="-5" dirty="0">
                <a:solidFill>
                  <a:srgbClr val="C00000"/>
                </a:solidFill>
              </a:rPr>
              <a:t>es</a:t>
            </a:r>
          </a:p>
        </p:txBody>
      </p:sp>
      <p:sp>
        <p:nvSpPr>
          <p:cNvPr id="3" name="object 3"/>
          <p:cNvSpPr/>
          <p:nvPr/>
        </p:nvSpPr>
        <p:spPr>
          <a:xfrm>
            <a:off x="2275839" y="4105909"/>
            <a:ext cx="659130" cy="657860"/>
          </a:xfrm>
          <a:custGeom>
            <a:avLst/>
            <a:gdLst/>
            <a:ahLst/>
            <a:cxnLst/>
            <a:rect l="l" t="t" r="r" b="b"/>
            <a:pathLst>
              <a:path w="659130" h="657860">
                <a:moveTo>
                  <a:pt x="328930" y="0"/>
                </a:moveTo>
                <a:lnTo>
                  <a:pt x="383541" y="4169"/>
                </a:lnTo>
                <a:lnTo>
                  <a:pt x="434959" y="16286"/>
                </a:lnTo>
                <a:lnTo>
                  <a:pt x="482583" y="35764"/>
                </a:lnTo>
                <a:lnTo>
                  <a:pt x="525810" y="62016"/>
                </a:lnTo>
                <a:lnTo>
                  <a:pt x="564038" y="94456"/>
                </a:lnTo>
                <a:lnTo>
                  <a:pt x="596666" y="132496"/>
                </a:lnTo>
                <a:lnTo>
                  <a:pt x="623091" y="175550"/>
                </a:lnTo>
                <a:lnTo>
                  <a:pt x="642711" y="223032"/>
                </a:lnTo>
                <a:lnTo>
                  <a:pt x="654925" y="274354"/>
                </a:lnTo>
                <a:lnTo>
                  <a:pt x="659130" y="328929"/>
                </a:lnTo>
                <a:lnTo>
                  <a:pt x="658066" y="356587"/>
                </a:lnTo>
                <a:lnTo>
                  <a:pt x="649781" y="409610"/>
                </a:lnTo>
                <a:lnTo>
                  <a:pt x="633789" y="459085"/>
                </a:lnTo>
                <a:lnTo>
                  <a:pt x="610691" y="504426"/>
                </a:lnTo>
                <a:lnTo>
                  <a:pt x="581090" y="545047"/>
                </a:lnTo>
                <a:lnTo>
                  <a:pt x="545587" y="580360"/>
                </a:lnTo>
                <a:lnTo>
                  <a:pt x="504784" y="609779"/>
                </a:lnTo>
                <a:lnTo>
                  <a:pt x="459283" y="632717"/>
                </a:lnTo>
                <a:lnTo>
                  <a:pt x="409687" y="648588"/>
                </a:lnTo>
                <a:lnTo>
                  <a:pt x="356597" y="656805"/>
                </a:lnTo>
                <a:lnTo>
                  <a:pt x="328930" y="657859"/>
                </a:lnTo>
                <a:lnTo>
                  <a:pt x="301444" y="656805"/>
                </a:lnTo>
                <a:lnTo>
                  <a:pt x="248662" y="648588"/>
                </a:lnTo>
                <a:lnTo>
                  <a:pt x="199310" y="632717"/>
                </a:lnTo>
                <a:lnTo>
                  <a:pt x="153997" y="609779"/>
                </a:lnTo>
                <a:lnTo>
                  <a:pt x="113331" y="580360"/>
                </a:lnTo>
                <a:lnTo>
                  <a:pt x="77924" y="545047"/>
                </a:lnTo>
                <a:lnTo>
                  <a:pt x="48383" y="504426"/>
                </a:lnTo>
                <a:lnTo>
                  <a:pt x="25320" y="459085"/>
                </a:lnTo>
                <a:lnTo>
                  <a:pt x="9344" y="409610"/>
                </a:lnTo>
                <a:lnTo>
                  <a:pt x="1063" y="356587"/>
                </a:lnTo>
                <a:lnTo>
                  <a:pt x="0" y="328929"/>
                </a:lnTo>
                <a:lnTo>
                  <a:pt x="1063" y="301272"/>
                </a:lnTo>
                <a:lnTo>
                  <a:pt x="9344" y="248249"/>
                </a:lnTo>
                <a:lnTo>
                  <a:pt x="25320" y="198774"/>
                </a:lnTo>
                <a:lnTo>
                  <a:pt x="48383" y="153433"/>
                </a:lnTo>
                <a:lnTo>
                  <a:pt x="77924" y="112812"/>
                </a:lnTo>
                <a:lnTo>
                  <a:pt x="113331" y="77499"/>
                </a:lnTo>
                <a:lnTo>
                  <a:pt x="153997" y="48080"/>
                </a:lnTo>
                <a:lnTo>
                  <a:pt x="199310" y="25142"/>
                </a:lnTo>
                <a:lnTo>
                  <a:pt x="248662" y="9271"/>
                </a:lnTo>
                <a:lnTo>
                  <a:pt x="301444" y="1054"/>
                </a:lnTo>
                <a:lnTo>
                  <a:pt x="32893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5839" y="4105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34970" y="4763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3279" y="3942079"/>
            <a:ext cx="985519" cy="986790"/>
          </a:xfrm>
          <a:custGeom>
            <a:avLst/>
            <a:gdLst/>
            <a:ahLst/>
            <a:cxnLst/>
            <a:rect l="l" t="t" r="r" b="b"/>
            <a:pathLst>
              <a:path w="985519" h="986789">
                <a:moveTo>
                  <a:pt x="492759" y="0"/>
                </a:moveTo>
                <a:lnTo>
                  <a:pt x="534156" y="1581"/>
                </a:lnTo>
                <a:lnTo>
                  <a:pt x="574451" y="6253"/>
                </a:lnTo>
                <a:lnTo>
                  <a:pt x="613535" y="13904"/>
                </a:lnTo>
                <a:lnTo>
                  <a:pt x="651296" y="24424"/>
                </a:lnTo>
                <a:lnTo>
                  <a:pt x="687625" y="37703"/>
                </a:lnTo>
                <a:lnTo>
                  <a:pt x="722411" y="53629"/>
                </a:lnTo>
                <a:lnTo>
                  <a:pt x="786912" y="92984"/>
                </a:lnTo>
                <a:lnTo>
                  <a:pt x="843914" y="141604"/>
                </a:lnTo>
                <a:lnTo>
                  <a:pt x="892535" y="198607"/>
                </a:lnTo>
                <a:lnTo>
                  <a:pt x="931890" y="263108"/>
                </a:lnTo>
                <a:lnTo>
                  <a:pt x="947816" y="297894"/>
                </a:lnTo>
                <a:lnTo>
                  <a:pt x="961095" y="334223"/>
                </a:lnTo>
                <a:lnTo>
                  <a:pt x="971615" y="371984"/>
                </a:lnTo>
                <a:lnTo>
                  <a:pt x="979266" y="411068"/>
                </a:lnTo>
                <a:lnTo>
                  <a:pt x="983938" y="451363"/>
                </a:lnTo>
                <a:lnTo>
                  <a:pt x="985519" y="492760"/>
                </a:lnTo>
                <a:lnTo>
                  <a:pt x="983938" y="534165"/>
                </a:lnTo>
                <a:lnTo>
                  <a:pt x="979266" y="574487"/>
                </a:lnTo>
                <a:lnTo>
                  <a:pt x="971615" y="613612"/>
                </a:lnTo>
                <a:lnTo>
                  <a:pt x="961095" y="651428"/>
                </a:lnTo>
                <a:lnTo>
                  <a:pt x="947816" y="687824"/>
                </a:lnTo>
                <a:lnTo>
                  <a:pt x="931890" y="722685"/>
                </a:lnTo>
                <a:lnTo>
                  <a:pt x="892535" y="787359"/>
                </a:lnTo>
                <a:lnTo>
                  <a:pt x="843914" y="844550"/>
                </a:lnTo>
                <a:lnTo>
                  <a:pt x="786912" y="893358"/>
                </a:lnTo>
                <a:lnTo>
                  <a:pt x="722411" y="932886"/>
                </a:lnTo>
                <a:lnTo>
                  <a:pt x="687625" y="948888"/>
                </a:lnTo>
                <a:lnTo>
                  <a:pt x="651296" y="962233"/>
                </a:lnTo>
                <a:lnTo>
                  <a:pt x="613535" y="972808"/>
                </a:lnTo>
                <a:lnTo>
                  <a:pt x="574451" y="980500"/>
                </a:lnTo>
                <a:lnTo>
                  <a:pt x="534156" y="985199"/>
                </a:lnTo>
                <a:lnTo>
                  <a:pt x="492759" y="986790"/>
                </a:lnTo>
                <a:lnTo>
                  <a:pt x="451363" y="985199"/>
                </a:lnTo>
                <a:lnTo>
                  <a:pt x="411068" y="980500"/>
                </a:lnTo>
                <a:lnTo>
                  <a:pt x="371984" y="972808"/>
                </a:lnTo>
                <a:lnTo>
                  <a:pt x="334223" y="962233"/>
                </a:lnTo>
                <a:lnTo>
                  <a:pt x="297894" y="948888"/>
                </a:lnTo>
                <a:lnTo>
                  <a:pt x="263108" y="932886"/>
                </a:lnTo>
                <a:lnTo>
                  <a:pt x="198607" y="893358"/>
                </a:lnTo>
                <a:lnTo>
                  <a:pt x="141605" y="844550"/>
                </a:lnTo>
                <a:lnTo>
                  <a:pt x="92984" y="787359"/>
                </a:lnTo>
                <a:lnTo>
                  <a:pt x="53629" y="722685"/>
                </a:lnTo>
                <a:lnTo>
                  <a:pt x="37703" y="687824"/>
                </a:lnTo>
                <a:lnTo>
                  <a:pt x="24424" y="651428"/>
                </a:lnTo>
                <a:lnTo>
                  <a:pt x="13904" y="613612"/>
                </a:lnTo>
                <a:lnTo>
                  <a:pt x="6253" y="574487"/>
                </a:lnTo>
                <a:lnTo>
                  <a:pt x="1581" y="534165"/>
                </a:lnTo>
                <a:lnTo>
                  <a:pt x="0" y="492760"/>
                </a:lnTo>
                <a:lnTo>
                  <a:pt x="1581" y="451363"/>
                </a:lnTo>
                <a:lnTo>
                  <a:pt x="6253" y="411068"/>
                </a:lnTo>
                <a:lnTo>
                  <a:pt x="13904" y="371984"/>
                </a:lnTo>
                <a:lnTo>
                  <a:pt x="24424" y="334223"/>
                </a:lnTo>
                <a:lnTo>
                  <a:pt x="37703" y="297894"/>
                </a:lnTo>
                <a:lnTo>
                  <a:pt x="53629" y="263108"/>
                </a:lnTo>
                <a:lnTo>
                  <a:pt x="92984" y="198607"/>
                </a:lnTo>
                <a:lnTo>
                  <a:pt x="141604" y="141605"/>
                </a:lnTo>
                <a:lnTo>
                  <a:pt x="198607" y="92984"/>
                </a:lnTo>
                <a:lnTo>
                  <a:pt x="263108" y="53629"/>
                </a:lnTo>
                <a:lnTo>
                  <a:pt x="297894" y="37703"/>
                </a:lnTo>
                <a:lnTo>
                  <a:pt x="334223" y="24424"/>
                </a:lnTo>
                <a:lnTo>
                  <a:pt x="371984" y="13904"/>
                </a:lnTo>
                <a:lnTo>
                  <a:pt x="411068" y="6253"/>
                </a:lnTo>
                <a:lnTo>
                  <a:pt x="451363" y="1581"/>
                </a:lnTo>
                <a:lnTo>
                  <a:pt x="492759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113279" y="3942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00070" y="4928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6910" y="3776979"/>
            <a:ext cx="1316990" cy="1315720"/>
          </a:xfrm>
          <a:custGeom>
            <a:avLst/>
            <a:gdLst/>
            <a:ahLst/>
            <a:cxnLst/>
            <a:rect l="l" t="t" r="r" b="b"/>
            <a:pathLst>
              <a:path w="1316989" h="1315720">
                <a:moveTo>
                  <a:pt x="657859" y="0"/>
                </a:moveTo>
                <a:lnTo>
                  <a:pt x="713185" y="2109"/>
                </a:lnTo>
                <a:lnTo>
                  <a:pt x="767046" y="8338"/>
                </a:lnTo>
                <a:lnTo>
                  <a:pt x="819297" y="18542"/>
                </a:lnTo>
                <a:lnTo>
                  <a:pt x="869787" y="32572"/>
                </a:lnTo>
                <a:lnTo>
                  <a:pt x="918368" y="50284"/>
                </a:lnTo>
                <a:lnTo>
                  <a:pt x="964892" y="71528"/>
                </a:lnTo>
                <a:lnTo>
                  <a:pt x="1009210" y="96160"/>
                </a:lnTo>
                <a:lnTo>
                  <a:pt x="1051173" y="124033"/>
                </a:lnTo>
                <a:lnTo>
                  <a:pt x="1090634" y="154999"/>
                </a:lnTo>
                <a:lnTo>
                  <a:pt x="1127442" y="188912"/>
                </a:lnTo>
                <a:lnTo>
                  <a:pt x="1161450" y="225625"/>
                </a:lnTo>
                <a:lnTo>
                  <a:pt x="1192509" y="264993"/>
                </a:lnTo>
                <a:lnTo>
                  <a:pt x="1220471" y="306867"/>
                </a:lnTo>
                <a:lnTo>
                  <a:pt x="1245186" y="351101"/>
                </a:lnTo>
                <a:lnTo>
                  <a:pt x="1266507" y="397549"/>
                </a:lnTo>
                <a:lnTo>
                  <a:pt x="1284284" y="446064"/>
                </a:lnTo>
                <a:lnTo>
                  <a:pt x="1298370" y="496499"/>
                </a:lnTo>
                <a:lnTo>
                  <a:pt x="1308615" y="548708"/>
                </a:lnTo>
                <a:lnTo>
                  <a:pt x="1314871" y="602544"/>
                </a:lnTo>
                <a:lnTo>
                  <a:pt x="1316989" y="657860"/>
                </a:lnTo>
                <a:lnTo>
                  <a:pt x="1314871" y="713175"/>
                </a:lnTo>
                <a:lnTo>
                  <a:pt x="1308615" y="767011"/>
                </a:lnTo>
                <a:lnTo>
                  <a:pt x="1298370" y="819220"/>
                </a:lnTo>
                <a:lnTo>
                  <a:pt x="1284284" y="869655"/>
                </a:lnTo>
                <a:lnTo>
                  <a:pt x="1266507" y="918170"/>
                </a:lnTo>
                <a:lnTo>
                  <a:pt x="1245186" y="964618"/>
                </a:lnTo>
                <a:lnTo>
                  <a:pt x="1220471" y="1008852"/>
                </a:lnTo>
                <a:lnTo>
                  <a:pt x="1192509" y="1050726"/>
                </a:lnTo>
                <a:lnTo>
                  <a:pt x="1161450" y="1090094"/>
                </a:lnTo>
                <a:lnTo>
                  <a:pt x="1127442" y="1126807"/>
                </a:lnTo>
                <a:lnTo>
                  <a:pt x="1090634" y="1160720"/>
                </a:lnTo>
                <a:lnTo>
                  <a:pt x="1051173" y="1191686"/>
                </a:lnTo>
                <a:lnTo>
                  <a:pt x="1009210" y="1219559"/>
                </a:lnTo>
                <a:lnTo>
                  <a:pt x="964892" y="1244191"/>
                </a:lnTo>
                <a:lnTo>
                  <a:pt x="918368" y="1265435"/>
                </a:lnTo>
                <a:lnTo>
                  <a:pt x="869787" y="1283147"/>
                </a:lnTo>
                <a:lnTo>
                  <a:pt x="819297" y="1297177"/>
                </a:lnTo>
                <a:lnTo>
                  <a:pt x="767046" y="1307381"/>
                </a:lnTo>
                <a:lnTo>
                  <a:pt x="713185" y="1313610"/>
                </a:lnTo>
                <a:lnTo>
                  <a:pt x="657859" y="1315720"/>
                </a:lnTo>
                <a:lnTo>
                  <a:pt x="602544" y="1313610"/>
                </a:lnTo>
                <a:lnTo>
                  <a:pt x="548708" y="1307381"/>
                </a:lnTo>
                <a:lnTo>
                  <a:pt x="496499" y="1297177"/>
                </a:lnTo>
                <a:lnTo>
                  <a:pt x="446064" y="1283147"/>
                </a:lnTo>
                <a:lnTo>
                  <a:pt x="397549" y="1265435"/>
                </a:lnTo>
                <a:lnTo>
                  <a:pt x="351101" y="1244191"/>
                </a:lnTo>
                <a:lnTo>
                  <a:pt x="306867" y="1219559"/>
                </a:lnTo>
                <a:lnTo>
                  <a:pt x="264993" y="1191686"/>
                </a:lnTo>
                <a:lnTo>
                  <a:pt x="225625" y="1160720"/>
                </a:lnTo>
                <a:lnTo>
                  <a:pt x="188912" y="1126807"/>
                </a:lnTo>
                <a:lnTo>
                  <a:pt x="154999" y="1090094"/>
                </a:lnTo>
                <a:lnTo>
                  <a:pt x="124033" y="1050726"/>
                </a:lnTo>
                <a:lnTo>
                  <a:pt x="96160" y="1008852"/>
                </a:lnTo>
                <a:lnTo>
                  <a:pt x="71528" y="964618"/>
                </a:lnTo>
                <a:lnTo>
                  <a:pt x="50284" y="918170"/>
                </a:lnTo>
                <a:lnTo>
                  <a:pt x="32572" y="869655"/>
                </a:lnTo>
                <a:lnTo>
                  <a:pt x="18542" y="819220"/>
                </a:lnTo>
                <a:lnTo>
                  <a:pt x="8338" y="767011"/>
                </a:lnTo>
                <a:lnTo>
                  <a:pt x="2109" y="713175"/>
                </a:lnTo>
                <a:lnTo>
                  <a:pt x="0" y="657860"/>
                </a:lnTo>
                <a:lnTo>
                  <a:pt x="2109" y="602544"/>
                </a:lnTo>
                <a:lnTo>
                  <a:pt x="8338" y="548708"/>
                </a:lnTo>
                <a:lnTo>
                  <a:pt x="18542" y="496499"/>
                </a:lnTo>
                <a:lnTo>
                  <a:pt x="32572" y="446064"/>
                </a:lnTo>
                <a:lnTo>
                  <a:pt x="50284" y="397549"/>
                </a:lnTo>
                <a:lnTo>
                  <a:pt x="71528" y="351101"/>
                </a:lnTo>
                <a:lnTo>
                  <a:pt x="96160" y="306867"/>
                </a:lnTo>
                <a:lnTo>
                  <a:pt x="124033" y="264993"/>
                </a:lnTo>
                <a:lnTo>
                  <a:pt x="154999" y="225625"/>
                </a:lnTo>
                <a:lnTo>
                  <a:pt x="188912" y="188912"/>
                </a:lnTo>
                <a:lnTo>
                  <a:pt x="225625" y="154999"/>
                </a:lnTo>
                <a:lnTo>
                  <a:pt x="264993" y="124033"/>
                </a:lnTo>
                <a:lnTo>
                  <a:pt x="306867" y="96160"/>
                </a:lnTo>
                <a:lnTo>
                  <a:pt x="351101" y="71528"/>
                </a:lnTo>
                <a:lnTo>
                  <a:pt x="397549" y="50284"/>
                </a:lnTo>
                <a:lnTo>
                  <a:pt x="446064" y="32572"/>
                </a:lnTo>
                <a:lnTo>
                  <a:pt x="496499" y="18542"/>
                </a:lnTo>
                <a:lnTo>
                  <a:pt x="548708" y="8338"/>
                </a:lnTo>
                <a:lnTo>
                  <a:pt x="602544" y="2109"/>
                </a:lnTo>
                <a:lnTo>
                  <a:pt x="657859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946910" y="3776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63900" y="5092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4350" y="3613150"/>
            <a:ext cx="1644650" cy="1644650"/>
          </a:xfrm>
          <a:custGeom>
            <a:avLst/>
            <a:gdLst/>
            <a:ahLst/>
            <a:cxnLst/>
            <a:rect l="l" t="t" r="r" b="b"/>
            <a:pathLst>
              <a:path w="1644650" h="1644650">
                <a:moveTo>
                  <a:pt x="821689" y="0"/>
                </a:moveTo>
                <a:lnTo>
                  <a:pt x="890753" y="2636"/>
                </a:lnTo>
                <a:lnTo>
                  <a:pt x="957992" y="10424"/>
                </a:lnTo>
                <a:lnTo>
                  <a:pt x="1023222" y="23180"/>
                </a:lnTo>
                <a:lnTo>
                  <a:pt x="1086256" y="40721"/>
                </a:lnTo>
                <a:lnTo>
                  <a:pt x="1146909" y="62864"/>
                </a:lnTo>
                <a:lnTo>
                  <a:pt x="1204995" y="89428"/>
                </a:lnTo>
                <a:lnTo>
                  <a:pt x="1260328" y="120228"/>
                </a:lnTo>
                <a:lnTo>
                  <a:pt x="1312722" y="155082"/>
                </a:lnTo>
                <a:lnTo>
                  <a:pt x="1361993" y="193807"/>
                </a:lnTo>
                <a:lnTo>
                  <a:pt x="1407953" y="236220"/>
                </a:lnTo>
                <a:lnTo>
                  <a:pt x="1450418" y="282138"/>
                </a:lnTo>
                <a:lnTo>
                  <a:pt x="1489202" y="331378"/>
                </a:lnTo>
                <a:lnTo>
                  <a:pt x="1524118" y="383758"/>
                </a:lnTo>
                <a:lnTo>
                  <a:pt x="1554981" y="439094"/>
                </a:lnTo>
                <a:lnTo>
                  <a:pt x="1581606" y="497204"/>
                </a:lnTo>
                <a:lnTo>
                  <a:pt x="1603806" y="557905"/>
                </a:lnTo>
                <a:lnTo>
                  <a:pt x="1621397" y="621014"/>
                </a:lnTo>
                <a:lnTo>
                  <a:pt x="1634191" y="686348"/>
                </a:lnTo>
                <a:lnTo>
                  <a:pt x="1642004" y="753724"/>
                </a:lnTo>
                <a:lnTo>
                  <a:pt x="1644650" y="822960"/>
                </a:lnTo>
                <a:lnTo>
                  <a:pt x="1642004" y="892014"/>
                </a:lnTo>
                <a:lnTo>
                  <a:pt x="1634191" y="959227"/>
                </a:lnTo>
                <a:lnTo>
                  <a:pt x="1621397" y="1024415"/>
                </a:lnTo>
                <a:lnTo>
                  <a:pt x="1603806" y="1087394"/>
                </a:lnTo>
                <a:lnTo>
                  <a:pt x="1581606" y="1147980"/>
                </a:lnTo>
                <a:lnTo>
                  <a:pt x="1554981" y="1205990"/>
                </a:lnTo>
                <a:lnTo>
                  <a:pt x="1524118" y="1261240"/>
                </a:lnTo>
                <a:lnTo>
                  <a:pt x="1489202" y="1313545"/>
                </a:lnTo>
                <a:lnTo>
                  <a:pt x="1450418" y="1362723"/>
                </a:lnTo>
                <a:lnTo>
                  <a:pt x="1407953" y="1408588"/>
                </a:lnTo>
                <a:lnTo>
                  <a:pt x="1361993" y="1450958"/>
                </a:lnTo>
                <a:lnTo>
                  <a:pt x="1312722" y="1489649"/>
                </a:lnTo>
                <a:lnTo>
                  <a:pt x="1260328" y="1524476"/>
                </a:lnTo>
                <a:lnTo>
                  <a:pt x="1204995" y="1555255"/>
                </a:lnTo>
                <a:lnTo>
                  <a:pt x="1146909" y="1581804"/>
                </a:lnTo>
                <a:lnTo>
                  <a:pt x="1086256" y="1603938"/>
                </a:lnTo>
                <a:lnTo>
                  <a:pt x="1023222" y="1621474"/>
                </a:lnTo>
                <a:lnTo>
                  <a:pt x="957992" y="1634227"/>
                </a:lnTo>
                <a:lnTo>
                  <a:pt x="890753" y="1642013"/>
                </a:lnTo>
                <a:lnTo>
                  <a:pt x="821689" y="1644650"/>
                </a:lnTo>
                <a:lnTo>
                  <a:pt x="752635" y="1642013"/>
                </a:lnTo>
                <a:lnTo>
                  <a:pt x="685422" y="1634227"/>
                </a:lnTo>
                <a:lnTo>
                  <a:pt x="620234" y="1621474"/>
                </a:lnTo>
                <a:lnTo>
                  <a:pt x="557255" y="1603938"/>
                </a:lnTo>
                <a:lnTo>
                  <a:pt x="496669" y="1581804"/>
                </a:lnTo>
                <a:lnTo>
                  <a:pt x="438659" y="1555255"/>
                </a:lnTo>
                <a:lnTo>
                  <a:pt x="383409" y="1524476"/>
                </a:lnTo>
                <a:lnTo>
                  <a:pt x="331104" y="1489649"/>
                </a:lnTo>
                <a:lnTo>
                  <a:pt x="281926" y="1450958"/>
                </a:lnTo>
                <a:lnTo>
                  <a:pt x="236061" y="1408588"/>
                </a:lnTo>
                <a:lnTo>
                  <a:pt x="193691" y="1362723"/>
                </a:lnTo>
                <a:lnTo>
                  <a:pt x="155000" y="1313545"/>
                </a:lnTo>
                <a:lnTo>
                  <a:pt x="120173" y="1261240"/>
                </a:lnTo>
                <a:lnTo>
                  <a:pt x="89394" y="1205990"/>
                </a:lnTo>
                <a:lnTo>
                  <a:pt x="62845" y="1147980"/>
                </a:lnTo>
                <a:lnTo>
                  <a:pt x="40711" y="1087394"/>
                </a:lnTo>
                <a:lnTo>
                  <a:pt x="23175" y="1024415"/>
                </a:lnTo>
                <a:lnTo>
                  <a:pt x="10422" y="959227"/>
                </a:lnTo>
                <a:lnTo>
                  <a:pt x="2636" y="892014"/>
                </a:lnTo>
                <a:lnTo>
                  <a:pt x="0" y="822960"/>
                </a:lnTo>
                <a:lnTo>
                  <a:pt x="2636" y="753724"/>
                </a:lnTo>
                <a:lnTo>
                  <a:pt x="10422" y="686348"/>
                </a:lnTo>
                <a:lnTo>
                  <a:pt x="23175" y="621014"/>
                </a:lnTo>
                <a:lnTo>
                  <a:pt x="40711" y="557905"/>
                </a:lnTo>
                <a:lnTo>
                  <a:pt x="62845" y="497204"/>
                </a:lnTo>
                <a:lnTo>
                  <a:pt x="89394" y="439094"/>
                </a:lnTo>
                <a:lnTo>
                  <a:pt x="120173" y="383758"/>
                </a:lnTo>
                <a:lnTo>
                  <a:pt x="155000" y="331378"/>
                </a:lnTo>
                <a:lnTo>
                  <a:pt x="193691" y="282138"/>
                </a:lnTo>
                <a:lnTo>
                  <a:pt x="236061" y="236220"/>
                </a:lnTo>
                <a:lnTo>
                  <a:pt x="281926" y="193807"/>
                </a:lnTo>
                <a:lnTo>
                  <a:pt x="331104" y="155082"/>
                </a:lnTo>
                <a:lnTo>
                  <a:pt x="383409" y="120228"/>
                </a:lnTo>
                <a:lnTo>
                  <a:pt x="438659" y="89428"/>
                </a:lnTo>
                <a:lnTo>
                  <a:pt x="496669" y="62864"/>
                </a:lnTo>
                <a:lnTo>
                  <a:pt x="557255" y="40721"/>
                </a:lnTo>
                <a:lnTo>
                  <a:pt x="620234" y="23180"/>
                </a:lnTo>
                <a:lnTo>
                  <a:pt x="685422" y="10424"/>
                </a:lnTo>
                <a:lnTo>
                  <a:pt x="752635" y="2636"/>
                </a:lnTo>
                <a:lnTo>
                  <a:pt x="821689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84350" y="36131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429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7980" y="3446779"/>
            <a:ext cx="1974850" cy="1974850"/>
          </a:xfrm>
          <a:custGeom>
            <a:avLst/>
            <a:gdLst/>
            <a:ahLst/>
            <a:cxnLst/>
            <a:rect l="l" t="t" r="r" b="b"/>
            <a:pathLst>
              <a:path w="1974850" h="1974850">
                <a:moveTo>
                  <a:pt x="986789" y="0"/>
                </a:moveTo>
                <a:lnTo>
                  <a:pt x="1069772" y="3172"/>
                </a:lnTo>
                <a:lnTo>
                  <a:pt x="1150552" y="12543"/>
                </a:lnTo>
                <a:lnTo>
                  <a:pt x="1228907" y="27890"/>
                </a:lnTo>
                <a:lnTo>
                  <a:pt x="1304615" y="48991"/>
                </a:lnTo>
                <a:lnTo>
                  <a:pt x="1377453" y="75624"/>
                </a:lnTo>
                <a:lnTo>
                  <a:pt x="1447201" y="107567"/>
                </a:lnTo>
                <a:lnTo>
                  <a:pt x="1513636" y="144599"/>
                </a:lnTo>
                <a:lnTo>
                  <a:pt x="1576537" y="186496"/>
                </a:lnTo>
                <a:lnTo>
                  <a:pt x="1635681" y="233039"/>
                </a:lnTo>
                <a:lnTo>
                  <a:pt x="1690846" y="284003"/>
                </a:lnTo>
                <a:lnTo>
                  <a:pt x="1741810" y="339168"/>
                </a:lnTo>
                <a:lnTo>
                  <a:pt x="1788353" y="398312"/>
                </a:lnTo>
                <a:lnTo>
                  <a:pt x="1830250" y="461213"/>
                </a:lnTo>
                <a:lnTo>
                  <a:pt x="1867282" y="527648"/>
                </a:lnTo>
                <a:lnTo>
                  <a:pt x="1899225" y="597396"/>
                </a:lnTo>
                <a:lnTo>
                  <a:pt x="1925858" y="670234"/>
                </a:lnTo>
                <a:lnTo>
                  <a:pt x="1946959" y="745942"/>
                </a:lnTo>
                <a:lnTo>
                  <a:pt x="1962306" y="824297"/>
                </a:lnTo>
                <a:lnTo>
                  <a:pt x="1971677" y="905077"/>
                </a:lnTo>
                <a:lnTo>
                  <a:pt x="1974849" y="988060"/>
                </a:lnTo>
                <a:lnTo>
                  <a:pt x="1971677" y="1071033"/>
                </a:lnTo>
                <a:lnTo>
                  <a:pt x="1962306" y="1151787"/>
                </a:lnTo>
                <a:lnTo>
                  <a:pt x="1946959" y="1230100"/>
                </a:lnTo>
                <a:lnTo>
                  <a:pt x="1925858" y="1305753"/>
                </a:lnTo>
                <a:lnTo>
                  <a:pt x="1899225" y="1378525"/>
                </a:lnTo>
                <a:lnTo>
                  <a:pt x="1867282" y="1448197"/>
                </a:lnTo>
                <a:lnTo>
                  <a:pt x="1830250" y="1514549"/>
                </a:lnTo>
                <a:lnTo>
                  <a:pt x="1788353" y="1577360"/>
                </a:lnTo>
                <a:lnTo>
                  <a:pt x="1741810" y="1636411"/>
                </a:lnTo>
                <a:lnTo>
                  <a:pt x="1690846" y="1691481"/>
                </a:lnTo>
                <a:lnTo>
                  <a:pt x="1635681" y="1742350"/>
                </a:lnTo>
                <a:lnTo>
                  <a:pt x="1576537" y="1788800"/>
                </a:lnTo>
                <a:lnTo>
                  <a:pt x="1513636" y="1830608"/>
                </a:lnTo>
                <a:lnTo>
                  <a:pt x="1447201" y="1867556"/>
                </a:lnTo>
                <a:lnTo>
                  <a:pt x="1377453" y="1899423"/>
                </a:lnTo>
                <a:lnTo>
                  <a:pt x="1304615" y="1925990"/>
                </a:lnTo>
                <a:lnTo>
                  <a:pt x="1228907" y="1947036"/>
                </a:lnTo>
                <a:lnTo>
                  <a:pt x="1150552" y="1962341"/>
                </a:lnTo>
                <a:lnTo>
                  <a:pt x="1069772" y="1971686"/>
                </a:lnTo>
                <a:lnTo>
                  <a:pt x="986789" y="1974850"/>
                </a:lnTo>
                <a:lnTo>
                  <a:pt x="903988" y="1971686"/>
                </a:lnTo>
                <a:lnTo>
                  <a:pt x="823371" y="1962341"/>
                </a:lnTo>
                <a:lnTo>
                  <a:pt x="745162" y="1947036"/>
                </a:lnTo>
                <a:lnTo>
                  <a:pt x="669584" y="1925990"/>
                </a:lnTo>
                <a:lnTo>
                  <a:pt x="596860" y="1899423"/>
                </a:lnTo>
                <a:lnTo>
                  <a:pt x="527212" y="1867556"/>
                </a:lnTo>
                <a:lnTo>
                  <a:pt x="460864" y="1830608"/>
                </a:lnTo>
                <a:lnTo>
                  <a:pt x="398038" y="1788800"/>
                </a:lnTo>
                <a:lnTo>
                  <a:pt x="338957" y="1742350"/>
                </a:lnTo>
                <a:lnTo>
                  <a:pt x="283844" y="1691481"/>
                </a:lnTo>
                <a:lnTo>
                  <a:pt x="232923" y="1636411"/>
                </a:lnTo>
                <a:lnTo>
                  <a:pt x="186415" y="1577360"/>
                </a:lnTo>
                <a:lnTo>
                  <a:pt x="144544" y="1514549"/>
                </a:lnTo>
                <a:lnTo>
                  <a:pt x="107533" y="1448197"/>
                </a:lnTo>
                <a:lnTo>
                  <a:pt x="75604" y="1378525"/>
                </a:lnTo>
                <a:lnTo>
                  <a:pt x="48981" y="1305753"/>
                </a:lnTo>
                <a:lnTo>
                  <a:pt x="27886" y="1230100"/>
                </a:lnTo>
                <a:lnTo>
                  <a:pt x="12542" y="1151787"/>
                </a:lnTo>
                <a:lnTo>
                  <a:pt x="3172" y="1071033"/>
                </a:lnTo>
                <a:lnTo>
                  <a:pt x="0" y="988060"/>
                </a:lnTo>
                <a:lnTo>
                  <a:pt x="3172" y="905077"/>
                </a:lnTo>
                <a:lnTo>
                  <a:pt x="12542" y="824297"/>
                </a:lnTo>
                <a:lnTo>
                  <a:pt x="27886" y="745942"/>
                </a:lnTo>
                <a:lnTo>
                  <a:pt x="48981" y="670234"/>
                </a:lnTo>
                <a:lnTo>
                  <a:pt x="75604" y="597396"/>
                </a:lnTo>
                <a:lnTo>
                  <a:pt x="107533" y="527648"/>
                </a:lnTo>
                <a:lnTo>
                  <a:pt x="144544" y="461213"/>
                </a:lnTo>
                <a:lnTo>
                  <a:pt x="186415" y="398312"/>
                </a:lnTo>
                <a:lnTo>
                  <a:pt x="232923" y="339168"/>
                </a:lnTo>
                <a:lnTo>
                  <a:pt x="283844" y="284003"/>
                </a:lnTo>
                <a:lnTo>
                  <a:pt x="338957" y="233039"/>
                </a:lnTo>
                <a:lnTo>
                  <a:pt x="398038" y="186496"/>
                </a:lnTo>
                <a:lnTo>
                  <a:pt x="460864" y="144599"/>
                </a:lnTo>
                <a:lnTo>
                  <a:pt x="527212" y="107567"/>
                </a:lnTo>
                <a:lnTo>
                  <a:pt x="596860" y="75624"/>
                </a:lnTo>
                <a:lnTo>
                  <a:pt x="669584" y="48991"/>
                </a:lnTo>
                <a:lnTo>
                  <a:pt x="745162" y="27890"/>
                </a:lnTo>
                <a:lnTo>
                  <a:pt x="823371" y="12543"/>
                </a:lnTo>
                <a:lnTo>
                  <a:pt x="903988" y="3172"/>
                </a:lnTo>
                <a:lnTo>
                  <a:pt x="986789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17980" y="3446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592829" y="5422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52880" y="3282950"/>
            <a:ext cx="2305050" cy="2303780"/>
          </a:xfrm>
          <a:custGeom>
            <a:avLst/>
            <a:gdLst/>
            <a:ahLst/>
            <a:cxnLst/>
            <a:rect l="l" t="t" r="r" b="b"/>
            <a:pathLst>
              <a:path w="2305050" h="2303779">
                <a:moveTo>
                  <a:pt x="1151889" y="0"/>
                </a:moveTo>
                <a:lnTo>
                  <a:pt x="1248792" y="3700"/>
                </a:lnTo>
                <a:lnTo>
                  <a:pt x="1343112" y="14627"/>
                </a:lnTo>
                <a:lnTo>
                  <a:pt x="1434592" y="32524"/>
                </a:lnTo>
                <a:lnTo>
                  <a:pt x="1522973" y="57129"/>
                </a:lnTo>
                <a:lnTo>
                  <a:pt x="1607998" y="88185"/>
                </a:lnTo>
                <a:lnTo>
                  <a:pt x="1689408" y="125432"/>
                </a:lnTo>
                <a:lnTo>
                  <a:pt x="1766945" y="168612"/>
                </a:lnTo>
                <a:lnTo>
                  <a:pt x="1840351" y="217464"/>
                </a:lnTo>
                <a:lnTo>
                  <a:pt x="1909368" y="271731"/>
                </a:lnTo>
                <a:lnTo>
                  <a:pt x="1973738" y="331152"/>
                </a:lnTo>
                <a:lnTo>
                  <a:pt x="2033203" y="395469"/>
                </a:lnTo>
                <a:lnTo>
                  <a:pt x="2087504" y="464423"/>
                </a:lnTo>
                <a:lnTo>
                  <a:pt x="2136383" y="537755"/>
                </a:lnTo>
                <a:lnTo>
                  <a:pt x="2179582" y="615205"/>
                </a:lnTo>
                <a:lnTo>
                  <a:pt x="2216844" y="696515"/>
                </a:lnTo>
                <a:lnTo>
                  <a:pt x="2247910" y="781425"/>
                </a:lnTo>
                <a:lnTo>
                  <a:pt x="2272521" y="869677"/>
                </a:lnTo>
                <a:lnTo>
                  <a:pt x="2290420" y="961011"/>
                </a:lnTo>
                <a:lnTo>
                  <a:pt x="2301349" y="1055168"/>
                </a:lnTo>
                <a:lnTo>
                  <a:pt x="2305049" y="1151889"/>
                </a:lnTo>
                <a:lnTo>
                  <a:pt x="2301349" y="1248611"/>
                </a:lnTo>
                <a:lnTo>
                  <a:pt x="2290420" y="1342768"/>
                </a:lnTo>
                <a:lnTo>
                  <a:pt x="2272521" y="1434102"/>
                </a:lnTo>
                <a:lnTo>
                  <a:pt x="2247910" y="1522354"/>
                </a:lnTo>
                <a:lnTo>
                  <a:pt x="2216844" y="1607264"/>
                </a:lnTo>
                <a:lnTo>
                  <a:pt x="2179582" y="1688574"/>
                </a:lnTo>
                <a:lnTo>
                  <a:pt x="2136383" y="1766024"/>
                </a:lnTo>
                <a:lnTo>
                  <a:pt x="2087504" y="1839356"/>
                </a:lnTo>
                <a:lnTo>
                  <a:pt x="2033203" y="1908310"/>
                </a:lnTo>
                <a:lnTo>
                  <a:pt x="1973738" y="1972627"/>
                </a:lnTo>
                <a:lnTo>
                  <a:pt x="1909368" y="2032048"/>
                </a:lnTo>
                <a:lnTo>
                  <a:pt x="1840351" y="2086315"/>
                </a:lnTo>
                <a:lnTo>
                  <a:pt x="1766945" y="2135167"/>
                </a:lnTo>
                <a:lnTo>
                  <a:pt x="1689408" y="2178347"/>
                </a:lnTo>
                <a:lnTo>
                  <a:pt x="1607998" y="2215594"/>
                </a:lnTo>
                <a:lnTo>
                  <a:pt x="1522973" y="2246650"/>
                </a:lnTo>
                <a:lnTo>
                  <a:pt x="1434592" y="2271255"/>
                </a:lnTo>
                <a:lnTo>
                  <a:pt x="1343112" y="2289152"/>
                </a:lnTo>
                <a:lnTo>
                  <a:pt x="1248792" y="2300079"/>
                </a:lnTo>
                <a:lnTo>
                  <a:pt x="1151889" y="2303780"/>
                </a:lnTo>
                <a:lnTo>
                  <a:pt x="1055168" y="2300079"/>
                </a:lnTo>
                <a:lnTo>
                  <a:pt x="961011" y="2289152"/>
                </a:lnTo>
                <a:lnTo>
                  <a:pt x="869677" y="2271255"/>
                </a:lnTo>
                <a:lnTo>
                  <a:pt x="781425" y="2246650"/>
                </a:lnTo>
                <a:lnTo>
                  <a:pt x="696515" y="2215594"/>
                </a:lnTo>
                <a:lnTo>
                  <a:pt x="615205" y="2178347"/>
                </a:lnTo>
                <a:lnTo>
                  <a:pt x="537755" y="2135167"/>
                </a:lnTo>
                <a:lnTo>
                  <a:pt x="464423" y="2086315"/>
                </a:lnTo>
                <a:lnTo>
                  <a:pt x="395469" y="2032048"/>
                </a:lnTo>
                <a:lnTo>
                  <a:pt x="331152" y="1972627"/>
                </a:lnTo>
                <a:lnTo>
                  <a:pt x="271731" y="1908310"/>
                </a:lnTo>
                <a:lnTo>
                  <a:pt x="217464" y="1839356"/>
                </a:lnTo>
                <a:lnTo>
                  <a:pt x="168612" y="1766024"/>
                </a:lnTo>
                <a:lnTo>
                  <a:pt x="125432" y="1688574"/>
                </a:lnTo>
                <a:lnTo>
                  <a:pt x="88185" y="1607264"/>
                </a:lnTo>
                <a:lnTo>
                  <a:pt x="57129" y="1522354"/>
                </a:lnTo>
                <a:lnTo>
                  <a:pt x="32524" y="1434102"/>
                </a:lnTo>
                <a:lnTo>
                  <a:pt x="14627" y="1342768"/>
                </a:lnTo>
                <a:lnTo>
                  <a:pt x="3700" y="1248611"/>
                </a:lnTo>
                <a:lnTo>
                  <a:pt x="0" y="1151889"/>
                </a:lnTo>
                <a:lnTo>
                  <a:pt x="3700" y="1055168"/>
                </a:lnTo>
                <a:lnTo>
                  <a:pt x="14627" y="961011"/>
                </a:lnTo>
                <a:lnTo>
                  <a:pt x="32524" y="869677"/>
                </a:lnTo>
                <a:lnTo>
                  <a:pt x="57129" y="781425"/>
                </a:lnTo>
                <a:lnTo>
                  <a:pt x="88185" y="696515"/>
                </a:lnTo>
                <a:lnTo>
                  <a:pt x="125432" y="615205"/>
                </a:lnTo>
                <a:lnTo>
                  <a:pt x="168612" y="537755"/>
                </a:lnTo>
                <a:lnTo>
                  <a:pt x="217464" y="464423"/>
                </a:lnTo>
                <a:lnTo>
                  <a:pt x="271731" y="395469"/>
                </a:lnTo>
                <a:lnTo>
                  <a:pt x="331152" y="331152"/>
                </a:lnTo>
                <a:lnTo>
                  <a:pt x="395469" y="271731"/>
                </a:lnTo>
                <a:lnTo>
                  <a:pt x="464423" y="217464"/>
                </a:lnTo>
                <a:lnTo>
                  <a:pt x="537755" y="168612"/>
                </a:lnTo>
                <a:lnTo>
                  <a:pt x="615205" y="125432"/>
                </a:lnTo>
                <a:lnTo>
                  <a:pt x="696515" y="88185"/>
                </a:lnTo>
                <a:lnTo>
                  <a:pt x="781425" y="57129"/>
                </a:lnTo>
                <a:lnTo>
                  <a:pt x="869677" y="32524"/>
                </a:lnTo>
                <a:lnTo>
                  <a:pt x="961011" y="14627"/>
                </a:lnTo>
                <a:lnTo>
                  <a:pt x="1055168" y="3700"/>
                </a:lnTo>
                <a:lnTo>
                  <a:pt x="1151889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52880" y="3282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757929" y="5586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89050" y="3117850"/>
            <a:ext cx="2632710" cy="2633980"/>
          </a:xfrm>
          <a:custGeom>
            <a:avLst/>
            <a:gdLst/>
            <a:ahLst/>
            <a:cxnLst/>
            <a:rect l="l" t="t" r="r" b="b"/>
            <a:pathLst>
              <a:path w="2632710" h="2633979">
                <a:moveTo>
                  <a:pt x="1315720" y="0"/>
                </a:moveTo>
                <a:lnTo>
                  <a:pt x="1426360" y="4227"/>
                </a:lnTo>
                <a:lnTo>
                  <a:pt x="1534058" y="16713"/>
                </a:lnTo>
                <a:lnTo>
                  <a:pt x="1638517" y="37161"/>
                </a:lnTo>
                <a:lnTo>
                  <a:pt x="1739442" y="65277"/>
                </a:lnTo>
                <a:lnTo>
                  <a:pt x="1836539" y="100766"/>
                </a:lnTo>
                <a:lnTo>
                  <a:pt x="1929511" y="143332"/>
                </a:lnTo>
                <a:lnTo>
                  <a:pt x="2018063" y="192679"/>
                </a:lnTo>
                <a:lnTo>
                  <a:pt x="2101900" y="248513"/>
                </a:lnTo>
                <a:lnTo>
                  <a:pt x="2180728" y="310538"/>
                </a:lnTo>
                <a:lnTo>
                  <a:pt x="2254250" y="378459"/>
                </a:lnTo>
                <a:lnTo>
                  <a:pt x="2322171" y="451981"/>
                </a:lnTo>
                <a:lnTo>
                  <a:pt x="2384196" y="530809"/>
                </a:lnTo>
                <a:lnTo>
                  <a:pt x="2440030" y="614646"/>
                </a:lnTo>
                <a:lnTo>
                  <a:pt x="2489377" y="703199"/>
                </a:lnTo>
                <a:lnTo>
                  <a:pt x="2531943" y="796170"/>
                </a:lnTo>
                <a:lnTo>
                  <a:pt x="2567432" y="893267"/>
                </a:lnTo>
                <a:lnTo>
                  <a:pt x="2595548" y="994192"/>
                </a:lnTo>
                <a:lnTo>
                  <a:pt x="2615996" y="1098651"/>
                </a:lnTo>
                <a:lnTo>
                  <a:pt x="2628482" y="1206349"/>
                </a:lnTo>
                <a:lnTo>
                  <a:pt x="2632710" y="1316989"/>
                </a:lnTo>
                <a:lnTo>
                  <a:pt x="2628482" y="1427630"/>
                </a:lnTo>
                <a:lnTo>
                  <a:pt x="2615996" y="1535328"/>
                </a:lnTo>
                <a:lnTo>
                  <a:pt x="2595548" y="1639787"/>
                </a:lnTo>
                <a:lnTo>
                  <a:pt x="2567432" y="1740712"/>
                </a:lnTo>
                <a:lnTo>
                  <a:pt x="2531943" y="1837809"/>
                </a:lnTo>
                <a:lnTo>
                  <a:pt x="2489377" y="1930781"/>
                </a:lnTo>
                <a:lnTo>
                  <a:pt x="2440030" y="2019333"/>
                </a:lnTo>
                <a:lnTo>
                  <a:pt x="2384196" y="2103170"/>
                </a:lnTo>
                <a:lnTo>
                  <a:pt x="2322171" y="2181998"/>
                </a:lnTo>
                <a:lnTo>
                  <a:pt x="2254250" y="2255520"/>
                </a:lnTo>
                <a:lnTo>
                  <a:pt x="2180728" y="2323441"/>
                </a:lnTo>
                <a:lnTo>
                  <a:pt x="2101900" y="2385466"/>
                </a:lnTo>
                <a:lnTo>
                  <a:pt x="2018063" y="2441300"/>
                </a:lnTo>
                <a:lnTo>
                  <a:pt x="1929510" y="2490647"/>
                </a:lnTo>
                <a:lnTo>
                  <a:pt x="1836539" y="2533213"/>
                </a:lnTo>
                <a:lnTo>
                  <a:pt x="1739442" y="2568702"/>
                </a:lnTo>
                <a:lnTo>
                  <a:pt x="1638517" y="2596818"/>
                </a:lnTo>
                <a:lnTo>
                  <a:pt x="1534058" y="2617266"/>
                </a:lnTo>
                <a:lnTo>
                  <a:pt x="1426360" y="2629752"/>
                </a:lnTo>
                <a:lnTo>
                  <a:pt x="1315720" y="2633980"/>
                </a:lnTo>
                <a:lnTo>
                  <a:pt x="1205260" y="2629752"/>
                </a:lnTo>
                <a:lnTo>
                  <a:pt x="1097725" y="2617266"/>
                </a:lnTo>
                <a:lnTo>
                  <a:pt x="993412" y="2596818"/>
                </a:lnTo>
                <a:lnTo>
                  <a:pt x="892616" y="2568701"/>
                </a:lnTo>
                <a:lnTo>
                  <a:pt x="795635" y="2533213"/>
                </a:lnTo>
                <a:lnTo>
                  <a:pt x="702763" y="2490647"/>
                </a:lnTo>
                <a:lnTo>
                  <a:pt x="614297" y="2441300"/>
                </a:lnTo>
                <a:lnTo>
                  <a:pt x="530534" y="2385466"/>
                </a:lnTo>
                <a:lnTo>
                  <a:pt x="451770" y="2323441"/>
                </a:lnTo>
                <a:lnTo>
                  <a:pt x="378301" y="2255520"/>
                </a:lnTo>
                <a:lnTo>
                  <a:pt x="310423" y="2181998"/>
                </a:lnTo>
                <a:lnTo>
                  <a:pt x="248432" y="2103170"/>
                </a:lnTo>
                <a:lnTo>
                  <a:pt x="192625" y="2019333"/>
                </a:lnTo>
                <a:lnTo>
                  <a:pt x="143297" y="1930781"/>
                </a:lnTo>
                <a:lnTo>
                  <a:pt x="100746" y="1837809"/>
                </a:lnTo>
                <a:lnTo>
                  <a:pt x="65267" y="1740712"/>
                </a:lnTo>
                <a:lnTo>
                  <a:pt x="37157" y="1639787"/>
                </a:lnTo>
                <a:lnTo>
                  <a:pt x="16711" y="1535328"/>
                </a:lnTo>
                <a:lnTo>
                  <a:pt x="4227" y="1427630"/>
                </a:lnTo>
                <a:lnTo>
                  <a:pt x="0" y="1316989"/>
                </a:lnTo>
                <a:lnTo>
                  <a:pt x="4227" y="1206349"/>
                </a:lnTo>
                <a:lnTo>
                  <a:pt x="16711" y="1098651"/>
                </a:lnTo>
                <a:lnTo>
                  <a:pt x="37157" y="994192"/>
                </a:lnTo>
                <a:lnTo>
                  <a:pt x="65267" y="893267"/>
                </a:lnTo>
                <a:lnTo>
                  <a:pt x="100746" y="796170"/>
                </a:lnTo>
                <a:lnTo>
                  <a:pt x="143297" y="703198"/>
                </a:lnTo>
                <a:lnTo>
                  <a:pt x="192625" y="614646"/>
                </a:lnTo>
                <a:lnTo>
                  <a:pt x="248432" y="530809"/>
                </a:lnTo>
                <a:lnTo>
                  <a:pt x="310423" y="451981"/>
                </a:lnTo>
                <a:lnTo>
                  <a:pt x="378301" y="378459"/>
                </a:lnTo>
                <a:lnTo>
                  <a:pt x="451770" y="310538"/>
                </a:lnTo>
                <a:lnTo>
                  <a:pt x="530534" y="248513"/>
                </a:lnTo>
                <a:lnTo>
                  <a:pt x="614297" y="192679"/>
                </a:lnTo>
                <a:lnTo>
                  <a:pt x="702763" y="143332"/>
                </a:lnTo>
                <a:lnTo>
                  <a:pt x="795635" y="100766"/>
                </a:lnTo>
                <a:lnTo>
                  <a:pt x="892616" y="65277"/>
                </a:lnTo>
                <a:lnTo>
                  <a:pt x="993412" y="37161"/>
                </a:lnTo>
                <a:lnTo>
                  <a:pt x="1097725" y="16713"/>
                </a:lnTo>
                <a:lnTo>
                  <a:pt x="1205260" y="4227"/>
                </a:lnTo>
                <a:lnTo>
                  <a:pt x="131572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289050" y="3117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923029" y="5751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3950" y="2954020"/>
            <a:ext cx="2962910" cy="2961640"/>
          </a:xfrm>
          <a:custGeom>
            <a:avLst/>
            <a:gdLst/>
            <a:ahLst/>
            <a:cxnLst/>
            <a:rect l="l" t="t" r="r" b="b"/>
            <a:pathLst>
              <a:path w="2962910" h="2961640">
                <a:moveTo>
                  <a:pt x="1480820" y="0"/>
                </a:moveTo>
                <a:lnTo>
                  <a:pt x="1605380" y="4745"/>
                </a:lnTo>
                <a:lnTo>
                  <a:pt x="1726618" y="18762"/>
                </a:lnTo>
                <a:lnTo>
                  <a:pt x="1844202" y="41722"/>
                </a:lnTo>
                <a:lnTo>
                  <a:pt x="1957801" y="73294"/>
                </a:lnTo>
                <a:lnTo>
                  <a:pt x="2067083" y="113149"/>
                </a:lnTo>
                <a:lnTo>
                  <a:pt x="2171717" y="160957"/>
                </a:lnTo>
                <a:lnTo>
                  <a:pt x="2271372" y="216389"/>
                </a:lnTo>
                <a:lnTo>
                  <a:pt x="2365715" y="279115"/>
                </a:lnTo>
                <a:lnTo>
                  <a:pt x="2454415" y="348806"/>
                </a:lnTo>
                <a:lnTo>
                  <a:pt x="2537142" y="425132"/>
                </a:lnTo>
                <a:lnTo>
                  <a:pt x="2613563" y="507764"/>
                </a:lnTo>
                <a:lnTo>
                  <a:pt x="2683347" y="596371"/>
                </a:lnTo>
                <a:lnTo>
                  <a:pt x="2746162" y="690625"/>
                </a:lnTo>
                <a:lnTo>
                  <a:pt x="2801678" y="790196"/>
                </a:lnTo>
                <a:lnTo>
                  <a:pt x="2849562" y="894754"/>
                </a:lnTo>
                <a:lnTo>
                  <a:pt x="2889483" y="1003970"/>
                </a:lnTo>
                <a:lnTo>
                  <a:pt x="2921110" y="1117514"/>
                </a:lnTo>
                <a:lnTo>
                  <a:pt x="2944111" y="1235057"/>
                </a:lnTo>
                <a:lnTo>
                  <a:pt x="2958155" y="1356268"/>
                </a:lnTo>
                <a:lnTo>
                  <a:pt x="2962910" y="1480819"/>
                </a:lnTo>
                <a:lnTo>
                  <a:pt x="2958155" y="1605199"/>
                </a:lnTo>
                <a:lnTo>
                  <a:pt x="2944111" y="1726274"/>
                </a:lnTo>
                <a:lnTo>
                  <a:pt x="2921110" y="1843712"/>
                </a:lnTo>
                <a:lnTo>
                  <a:pt x="2889483" y="1957181"/>
                </a:lnTo>
                <a:lnTo>
                  <a:pt x="2849562" y="2066349"/>
                </a:lnTo>
                <a:lnTo>
                  <a:pt x="2801678" y="2170883"/>
                </a:lnTo>
                <a:lnTo>
                  <a:pt x="2746162" y="2270450"/>
                </a:lnTo>
                <a:lnTo>
                  <a:pt x="2683347" y="2364719"/>
                </a:lnTo>
                <a:lnTo>
                  <a:pt x="2613563" y="2453357"/>
                </a:lnTo>
                <a:lnTo>
                  <a:pt x="2537142" y="2536031"/>
                </a:lnTo>
                <a:lnTo>
                  <a:pt x="2454415" y="2612409"/>
                </a:lnTo>
                <a:lnTo>
                  <a:pt x="2365715" y="2682158"/>
                </a:lnTo>
                <a:lnTo>
                  <a:pt x="2271372" y="2744947"/>
                </a:lnTo>
                <a:lnTo>
                  <a:pt x="2171717" y="2800442"/>
                </a:lnTo>
                <a:lnTo>
                  <a:pt x="2067083" y="2848312"/>
                </a:lnTo>
                <a:lnTo>
                  <a:pt x="1957801" y="2888223"/>
                </a:lnTo>
                <a:lnTo>
                  <a:pt x="1844202" y="2919844"/>
                </a:lnTo>
                <a:lnTo>
                  <a:pt x="1726618" y="2942842"/>
                </a:lnTo>
                <a:lnTo>
                  <a:pt x="1605380" y="2956885"/>
                </a:lnTo>
                <a:lnTo>
                  <a:pt x="1480820" y="2961640"/>
                </a:lnTo>
                <a:lnTo>
                  <a:pt x="1356440" y="2956885"/>
                </a:lnTo>
                <a:lnTo>
                  <a:pt x="1235365" y="2942842"/>
                </a:lnTo>
                <a:lnTo>
                  <a:pt x="1117927" y="2919844"/>
                </a:lnTo>
                <a:lnTo>
                  <a:pt x="1004458" y="2888223"/>
                </a:lnTo>
                <a:lnTo>
                  <a:pt x="895290" y="2848312"/>
                </a:lnTo>
                <a:lnTo>
                  <a:pt x="790756" y="2800442"/>
                </a:lnTo>
                <a:lnTo>
                  <a:pt x="691189" y="2744947"/>
                </a:lnTo>
                <a:lnTo>
                  <a:pt x="596920" y="2682158"/>
                </a:lnTo>
                <a:lnTo>
                  <a:pt x="508282" y="2612409"/>
                </a:lnTo>
                <a:lnTo>
                  <a:pt x="425608" y="2536031"/>
                </a:lnTo>
                <a:lnTo>
                  <a:pt x="349230" y="2453357"/>
                </a:lnTo>
                <a:lnTo>
                  <a:pt x="279481" y="2364719"/>
                </a:lnTo>
                <a:lnTo>
                  <a:pt x="216692" y="2270450"/>
                </a:lnTo>
                <a:lnTo>
                  <a:pt x="161197" y="2170883"/>
                </a:lnTo>
                <a:lnTo>
                  <a:pt x="113327" y="2066349"/>
                </a:lnTo>
                <a:lnTo>
                  <a:pt x="73416" y="1957181"/>
                </a:lnTo>
                <a:lnTo>
                  <a:pt x="41795" y="1843712"/>
                </a:lnTo>
                <a:lnTo>
                  <a:pt x="18797" y="1726274"/>
                </a:lnTo>
                <a:lnTo>
                  <a:pt x="4754" y="1605199"/>
                </a:lnTo>
                <a:lnTo>
                  <a:pt x="0" y="1480819"/>
                </a:lnTo>
                <a:lnTo>
                  <a:pt x="4754" y="1356268"/>
                </a:lnTo>
                <a:lnTo>
                  <a:pt x="18797" y="1235057"/>
                </a:lnTo>
                <a:lnTo>
                  <a:pt x="41795" y="1117514"/>
                </a:lnTo>
                <a:lnTo>
                  <a:pt x="73416" y="1003970"/>
                </a:lnTo>
                <a:lnTo>
                  <a:pt x="113327" y="894754"/>
                </a:lnTo>
                <a:lnTo>
                  <a:pt x="161197" y="790196"/>
                </a:lnTo>
                <a:lnTo>
                  <a:pt x="216692" y="690625"/>
                </a:lnTo>
                <a:lnTo>
                  <a:pt x="279481" y="596371"/>
                </a:lnTo>
                <a:lnTo>
                  <a:pt x="349230" y="507764"/>
                </a:lnTo>
                <a:lnTo>
                  <a:pt x="425608" y="425132"/>
                </a:lnTo>
                <a:lnTo>
                  <a:pt x="508282" y="348806"/>
                </a:lnTo>
                <a:lnTo>
                  <a:pt x="596920" y="279115"/>
                </a:lnTo>
                <a:lnTo>
                  <a:pt x="691189" y="216389"/>
                </a:lnTo>
                <a:lnTo>
                  <a:pt x="790756" y="160957"/>
                </a:lnTo>
                <a:lnTo>
                  <a:pt x="895290" y="113149"/>
                </a:lnTo>
                <a:lnTo>
                  <a:pt x="1004458" y="73294"/>
                </a:lnTo>
                <a:lnTo>
                  <a:pt x="1117927" y="41722"/>
                </a:lnTo>
                <a:lnTo>
                  <a:pt x="1235365" y="18762"/>
                </a:lnTo>
                <a:lnTo>
                  <a:pt x="1356440" y="4745"/>
                </a:lnTo>
                <a:lnTo>
                  <a:pt x="148082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23950" y="2954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086859" y="5915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60119" y="2788920"/>
            <a:ext cx="3290570" cy="3291840"/>
          </a:xfrm>
          <a:custGeom>
            <a:avLst/>
            <a:gdLst/>
            <a:ahLst/>
            <a:cxnLst/>
            <a:rect l="l" t="t" r="r" b="b"/>
            <a:pathLst>
              <a:path w="3290570" h="3291840">
                <a:moveTo>
                  <a:pt x="1644650" y="0"/>
                </a:moveTo>
                <a:lnTo>
                  <a:pt x="1782948" y="5282"/>
                </a:lnTo>
                <a:lnTo>
                  <a:pt x="1917564" y="20882"/>
                </a:lnTo>
                <a:lnTo>
                  <a:pt x="2048127" y="46432"/>
                </a:lnTo>
                <a:lnTo>
                  <a:pt x="2174270" y="81564"/>
                </a:lnTo>
                <a:lnTo>
                  <a:pt x="2295624" y="125908"/>
                </a:lnTo>
                <a:lnTo>
                  <a:pt x="2411820" y="179096"/>
                </a:lnTo>
                <a:lnTo>
                  <a:pt x="2522489" y="240760"/>
                </a:lnTo>
                <a:lnTo>
                  <a:pt x="2627264" y="310530"/>
                </a:lnTo>
                <a:lnTo>
                  <a:pt x="2725775" y="388038"/>
                </a:lnTo>
                <a:lnTo>
                  <a:pt x="2817653" y="472916"/>
                </a:lnTo>
                <a:lnTo>
                  <a:pt x="2902531" y="564794"/>
                </a:lnTo>
                <a:lnTo>
                  <a:pt x="2980039" y="663305"/>
                </a:lnTo>
                <a:lnTo>
                  <a:pt x="3049809" y="768080"/>
                </a:lnTo>
                <a:lnTo>
                  <a:pt x="3111473" y="878749"/>
                </a:lnTo>
                <a:lnTo>
                  <a:pt x="3164661" y="994945"/>
                </a:lnTo>
                <a:lnTo>
                  <a:pt x="3209005" y="1116299"/>
                </a:lnTo>
                <a:lnTo>
                  <a:pt x="3244137" y="1242442"/>
                </a:lnTo>
                <a:lnTo>
                  <a:pt x="3269687" y="1373005"/>
                </a:lnTo>
                <a:lnTo>
                  <a:pt x="3285287" y="1507621"/>
                </a:lnTo>
                <a:lnTo>
                  <a:pt x="3290570" y="1645919"/>
                </a:lnTo>
                <a:lnTo>
                  <a:pt x="3285287" y="1784046"/>
                </a:lnTo>
                <a:lnTo>
                  <a:pt x="3269687" y="1918525"/>
                </a:lnTo>
                <a:lnTo>
                  <a:pt x="3244137" y="2048984"/>
                </a:lnTo>
                <a:lnTo>
                  <a:pt x="3209005" y="2175052"/>
                </a:lnTo>
                <a:lnTo>
                  <a:pt x="3164661" y="2296358"/>
                </a:lnTo>
                <a:lnTo>
                  <a:pt x="3111473" y="2412530"/>
                </a:lnTo>
                <a:lnTo>
                  <a:pt x="3049809" y="2523196"/>
                </a:lnTo>
                <a:lnTo>
                  <a:pt x="2980039" y="2627985"/>
                </a:lnTo>
                <a:lnTo>
                  <a:pt x="2902531" y="2726526"/>
                </a:lnTo>
                <a:lnTo>
                  <a:pt x="2817653" y="2818447"/>
                </a:lnTo>
                <a:lnTo>
                  <a:pt x="2725775" y="2903377"/>
                </a:lnTo>
                <a:lnTo>
                  <a:pt x="2627264" y="2980943"/>
                </a:lnTo>
                <a:lnTo>
                  <a:pt x="2522489" y="3050776"/>
                </a:lnTo>
                <a:lnTo>
                  <a:pt x="2411820" y="3112503"/>
                </a:lnTo>
                <a:lnTo>
                  <a:pt x="2295624" y="3165752"/>
                </a:lnTo>
                <a:lnTo>
                  <a:pt x="2174270" y="3210153"/>
                </a:lnTo>
                <a:lnTo>
                  <a:pt x="2048127" y="3245334"/>
                </a:lnTo>
                <a:lnTo>
                  <a:pt x="1917564" y="3270923"/>
                </a:lnTo>
                <a:lnTo>
                  <a:pt x="1782948" y="3286548"/>
                </a:lnTo>
                <a:lnTo>
                  <a:pt x="1644650" y="3291840"/>
                </a:lnTo>
                <a:lnTo>
                  <a:pt x="1506532" y="3286548"/>
                </a:lnTo>
                <a:lnTo>
                  <a:pt x="1372080" y="3270923"/>
                </a:lnTo>
                <a:lnTo>
                  <a:pt x="1241662" y="3245334"/>
                </a:lnTo>
                <a:lnTo>
                  <a:pt x="1115649" y="3210153"/>
                </a:lnTo>
                <a:lnTo>
                  <a:pt x="994409" y="3165752"/>
                </a:lnTo>
                <a:lnTo>
                  <a:pt x="878314" y="3112503"/>
                </a:lnTo>
                <a:lnTo>
                  <a:pt x="767731" y="3050776"/>
                </a:lnTo>
                <a:lnTo>
                  <a:pt x="663031" y="2980943"/>
                </a:lnTo>
                <a:lnTo>
                  <a:pt x="564583" y="2903377"/>
                </a:lnTo>
                <a:lnTo>
                  <a:pt x="472757" y="2818447"/>
                </a:lnTo>
                <a:lnTo>
                  <a:pt x="387922" y="2726526"/>
                </a:lnTo>
                <a:lnTo>
                  <a:pt x="310448" y="2627985"/>
                </a:lnTo>
                <a:lnTo>
                  <a:pt x="240705" y="2523196"/>
                </a:lnTo>
                <a:lnTo>
                  <a:pt x="179062" y="2412530"/>
                </a:lnTo>
                <a:lnTo>
                  <a:pt x="125888" y="2296358"/>
                </a:lnTo>
                <a:lnTo>
                  <a:pt x="81554" y="2175052"/>
                </a:lnTo>
                <a:lnTo>
                  <a:pt x="46428" y="2048984"/>
                </a:lnTo>
                <a:lnTo>
                  <a:pt x="20881" y="1918525"/>
                </a:lnTo>
                <a:lnTo>
                  <a:pt x="5281" y="1784046"/>
                </a:lnTo>
                <a:lnTo>
                  <a:pt x="0" y="1645919"/>
                </a:lnTo>
                <a:lnTo>
                  <a:pt x="5281" y="1507621"/>
                </a:lnTo>
                <a:lnTo>
                  <a:pt x="20881" y="1373005"/>
                </a:lnTo>
                <a:lnTo>
                  <a:pt x="46428" y="1242442"/>
                </a:lnTo>
                <a:lnTo>
                  <a:pt x="81554" y="1116299"/>
                </a:lnTo>
                <a:lnTo>
                  <a:pt x="125888" y="994945"/>
                </a:lnTo>
                <a:lnTo>
                  <a:pt x="179062" y="878749"/>
                </a:lnTo>
                <a:lnTo>
                  <a:pt x="240705" y="768080"/>
                </a:lnTo>
                <a:lnTo>
                  <a:pt x="310448" y="663305"/>
                </a:lnTo>
                <a:lnTo>
                  <a:pt x="387922" y="564794"/>
                </a:lnTo>
                <a:lnTo>
                  <a:pt x="472757" y="472916"/>
                </a:lnTo>
                <a:lnTo>
                  <a:pt x="564583" y="388038"/>
                </a:lnTo>
                <a:lnTo>
                  <a:pt x="663031" y="310530"/>
                </a:lnTo>
                <a:lnTo>
                  <a:pt x="767731" y="240760"/>
                </a:lnTo>
                <a:lnTo>
                  <a:pt x="878314" y="179096"/>
                </a:lnTo>
                <a:lnTo>
                  <a:pt x="994409" y="125908"/>
                </a:lnTo>
                <a:lnTo>
                  <a:pt x="1115649" y="81564"/>
                </a:lnTo>
                <a:lnTo>
                  <a:pt x="1241662" y="46432"/>
                </a:lnTo>
                <a:lnTo>
                  <a:pt x="1372080" y="20882"/>
                </a:lnTo>
                <a:lnTo>
                  <a:pt x="1506532" y="5282"/>
                </a:lnTo>
                <a:lnTo>
                  <a:pt x="1644650" y="0"/>
                </a:lnTo>
                <a:close/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960119" y="2788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251959" y="6080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13279" y="466344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13279" y="466344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80360" y="30543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80360" y="30543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46120" y="516635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46120" y="516635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60119" y="4572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228600" y="22860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0119" y="4572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0"/>
                </a:lnTo>
              </a:path>
            </a:pathLst>
          </a:custGeom>
          <a:ln w="36659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37360" y="4251959"/>
            <a:ext cx="985519" cy="985519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759" y="0"/>
                </a:moveTo>
                <a:lnTo>
                  <a:pt x="534156" y="1581"/>
                </a:lnTo>
                <a:lnTo>
                  <a:pt x="574451" y="6253"/>
                </a:lnTo>
                <a:lnTo>
                  <a:pt x="613535" y="13904"/>
                </a:lnTo>
                <a:lnTo>
                  <a:pt x="651296" y="24424"/>
                </a:lnTo>
                <a:lnTo>
                  <a:pt x="687625" y="37703"/>
                </a:lnTo>
                <a:lnTo>
                  <a:pt x="722411" y="53629"/>
                </a:lnTo>
                <a:lnTo>
                  <a:pt x="786912" y="92984"/>
                </a:lnTo>
                <a:lnTo>
                  <a:pt x="843914" y="141604"/>
                </a:lnTo>
                <a:lnTo>
                  <a:pt x="892535" y="198607"/>
                </a:lnTo>
                <a:lnTo>
                  <a:pt x="931890" y="263108"/>
                </a:lnTo>
                <a:lnTo>
                  <a:pt x="947816" y="297894"/>
                </a:lnTo>
                <a:lnTo>
                  <a:pt x="961095" y="334223"/>
                </a:lnTo>
                <a:lnTo>
                  <a:pt x="971615" y="371984"/>
                </a:lnTo>
                <a:lnTo>
                  <a:pt x="979266" y="411068"/>
                </a:lnTo>
                <a:lnTo>
                  <a:pt x="983938" y="451363"/>
                </a:lnTo>
                <a:lnTo>
                  <a:pt x="985519" y="492759"/>
                </a:lnTo>
                <a:lnTo>
                  <a:pt x="983938" y="534156"/>
                </a:lnTo>
                <a:lnTo>
                  <a:pt x="979266" y="574451"/>
                </a:lnTo>
                <a:lnTo>
                  <a:pt x="971615" y="613535"/>
                </a:lnTo>
                <a:lnTo>
                  <a:pt x="961095" y="651296"/>
                </a:lnTo>
                <a:lnTo>
                  <a:pt x="947816" y="687625"/>
                </a:lnTo>
                <a:lnTo>
                  <a:pt x="931890" y="722411"/>
                </a:lnTo>
                <a:lnTo>
                  <a:pt x="892535" y="786912"/>
                </a:lnTo>
                <a:lnTo>
                  <a:pt x="843914" y="843914"/>
                </a:lnTo>
                <a:lnTo>
                  <a:pt x="786912" y="892535"/>
                </a:lnTo>
                <a:lnTo>
                  <a:pt x="722411" y="931890"/>
                </a:lnTo>
                <a:lnTo>
                  <a:pt x="687625" y="947816"/>
                </a:lnTo>
                <a:lnTo>
                  <a:pt x="651296" y="961095"/>
                </a:lnTo>
                <a:lnTo>
                  <a:pt x="613535" y="971615"/>
                </a:lnTo>
                <a:lnTo>
                  <a:pt x="574451" y="979266"/>
                </a:lnTo>
                <a:lnTo>
                  <a:pt x="534156" y="983938"/>
                </a:lnTo>
                <a:lnTo>
                  <a:pt x="492759" y="985519"/>
                </a:lnTo>
                <a:lnTo>
                  <a:pt x="451363" y="983938"/>
                </a:lnTo>
                <a:lnTo>
                  <a:pt x="411068" y="979266"/>
                </a:lnTo>
                <a:lnTo>
                  <a:pt x="371984" y="971615"/>
                </a:lnTo>
                <a:lnTo>
                  <a:pt x="334223" y="961095"/>
                </a:lnTo>
                <a:lnTo>
                  <a:pt x="297894" y="947816"/>
                </a:lnTo>
                <a:lnTo>
                  <a:pt x="263108" y="931890"/>
                </a:lnTo>
                <a:lnTo>
                  <a:pt x="198607" y="892535"/>
                </a:lnTo>
                <a:lnTo>
                  <a:pt x="141604" y="843914"/>
                </a:lnTo>
                <a:lnTo>
                  <a:pt x="92984" y="786912"/>
                </a:lnTo>
                <a:lnTo>
                  <a:pt x="53629" y="722411"/>
                </a:lnTo>
                <a:lnTo>
                  <a:pt x="37703" y="687625"/>
                </a:lnTo>
                <a:lnTo>
                  <a:pt x="24424" y="651296"/>
                </a:lnTo>
                <a:lnTo>
                  <a:pt x="13904" y="613535"/>
                </a:lnTo>
                <a:lnTo>
                  <a:pt x="6253" y="574451"/>
                </a:lnTo>
                <a:lnTo>
                  <a:pt x="1581" y="534156"/>
                </a:lnTo>
                <a:lnTo>
                  <a:pt x="0" y="492759"/>
                </a:lnTo>
                <a:lnTo>
                  <a:pt x="1581" y="451363"/>
                </a:lnTo>
                <a:lnTo>
                  <a:pt x="6253" y="411068"/>
                </a:lnTo>
                <a:lnTo>
                  <a:pt x="13904" y="371984"/>
                </a:lnTo>
                <a:lnTo>
                  <a:pt x="24424" y="334223"/>
                </a:lnTo>
                <a:lnTo>
                  <a:pt x="37703" y="297894"/>
                </a:lnTo>
                <a:lnTo>
                  <a:pt x="53629" y="263108"/>
                </a:lnTo>
                <a:lnTo>
                  <a:pt x="92984" y="198607"/>
                </a:lnTo>
                <a:lnTo>
                  <a:pt x="141604" y="141605"/>
                </a:lnTo>
                <a:lnTo>
                  <a:pt x="198607" y="92984"/>
                </a:lnTo>
                <a:lnTo>
                  <a:pt x="263108" y="53629"/>
                </a:lnTo>
                <a:lnTo>
                  <a:pt x="297894" y="37703"/>
                </a:lnTo>
                <a:lnTo>
                  <a:pt x="334223" y="24424"/>
                </a:lnTo>
                <a:lnTo>
                  <a:pt x="371984" y="13904"/>
                </a:lnTo>
                <a:lnTo>
                  <a:pt x="411068" y="6253"/>
                </a:lnTo>
                <a:lnTo>
                  <a:pt x="451363" y="1581"/>
                </a:lnTo>
                <a:lnTo>
                  <a:pt x="492759" y="0"/>
                </a:lnTo>
                <a:close/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37360" y="4251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22879" y="5237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94560" y="4095750"/>
            <a:ext cx="2303780" cy="2305050"/>
          </a:xfrm>
          <a:custGeom>
            <a:avLst/>
            <a:gdLst/>
            <a:ahLst/>
            <a:cxnLst/>
            <a:rect l="l" t="t" r="r" b="b"/>
            <a:pathLst>
              <a:path w="2303779" h="2305050">
                <a:moveTo>
                  <a:pt x="1151889" y="0"/>
                </a:moveTo>
                <a:lnTo>
                  <a:pt x="1248611" y="3700"/>
                </a:lnTo>
                <a:lnTo>
                  <a:pt x="1342768" y="14627"/>
                </a:lnTo>
                <a:lnTo>
                  <a:pt x="1434102" y="32524"/>
                </a:lnTo>
                <a:lnTo>
                  <a:pt x="1522354" y="57129"/>
                </a:lnTo>
                <a:lnTo>
                  <a:pt x="1607264" y="88185"/>
                </a:lnTo>
                <a:lnTo>
                  <a:pt x="1688574" y="125432"/>
                </a:lnTo>
                <a:lnTo>
                  <a:pt x="1766024" y="168612"/>
                </a:lnTo>
                <a:lnTo>
                  <a:pt x="1839356" y="217464"/>
                </a:lnTo>
                <a:lnTo>
                  <a:pt x="1908310" y="271731"/>
                </a:lnTo>
                <a:lnTo>
                  <a:pt x="1972627" y="331152"/>
                </a:lnTo>
                <a:lnTo>
                  <a:pt x="2032048" y="395469"/>
                </a:lnTo>
                <a:lnTo>
                  <a:pt x="2086315" y="464423"/>
                </a:lnTo>
                <a:lnTo>
                  <a:pt x="2135167" y="537755"/>
                </a:lnTo>
                <a:lnTo>
                  <a:pt x="2178347" y="615205"/>
                </a:lnTo>
                <a:lnTo>
                  <a:pt x="2215594" y="696515"/>
                </a:lnTo>
                <a:lnTo>
                  <a:pt x="2246650" y="781425"/>
                </a:lnTo>
                <a:lnTo>
                  <a:pt x="2271255" y="869677"/>
                </a:lnTo>
                <a:lnTo>
                  <a:pt x="2289152" y="961011"/>
                </a:lnTo>
                <a:lnTo>
                  <a:pt x="2300079" y="1055168"/>
                </a:lnTo>
                <a:lnTo>
                  <a:pt x="2303779" y="1151889"/>
                </a:lnTo>
                <a:lnTo>
                  <a:pt x="2300079" y="1248792"/>
                </a:lnTo>
                <a:lnTo>
                  <a:pt x="2289152" y="1343112"/>
                </a:lnTo>
                <a:lnTo>
                  <a:pt x="2271255" y="1434592"/>
                </a:lnTo>
                <a:lnTo>
                  <a:pt x="2246650" y="1522973"/>
                </a:lnTo>
                <a:lnTo>
                  <a:pt x="2215594" y="1607998"/>
                </a:lnTo>
                <a:lnTo>
                  <a:pt x="2178347" y="1689408"/>
                </a:lnTo>
                <a:lnTo>
                  <a:pt x="2135167" y="1766945"/>
                </a:lnTo>
                <a:lnTo>
                  <a:pt x="2086315" y="1840351"/>
                </a:lnTo>
                <a:lnTo>
                  <a:pt x="2032048" y="1909368"/>
                </a:lnTo>
                <a:lnTo>
                  <a:pt x="1972627" y="1973738"/>
                </a:lnTo>
                <a:lnTo>
                  <a:pt x="1908310" y="2033203"/>
                </a:lnTo>
                <a:lnTo>
                  <a:pt x="1839356" y="2087504"/>
                </a:lnTo>
                <a:lnTo>
                  <a:pt x="1766024" y="2136383"/>
                </a:lnTo>
                <a:lnTo>
                  <a:pt x="1688574" y="2179582"/>
                </a:lnTo>
                <a:lnTo>
                  <a:pt x="1607264" y="2216844"/>
                </a:lnTo>
                <a:lnTo>
                  <a:pt x="1522354" y="2247910"/>
                </a:lnTo>
                <a:lnTo>
                  <a:pt x="1434102" y="2272521"/>
                </a:lnTo>
                <a:lnTo>
                  <a:pt x="1342768" y="2290420"/>
                </a:lnTo>
                <a:lnTo>
                  <a:pt x="1248611" y="2301349"/>
                </a:lnTo>
                <a:lnTo>
                  <a:pt x="1151889" y="2305050"/>
                </a:lnTo>
                <a:lnTo>
                  <a:pt x="1055168" y="2301349"/>
                </a:lnTo>
                <a:lnTo>
                  <a:pt x="961011" y="2290420"/>
                </a:lnTo>
                <a:lnTo>
                  <a:pt x="869677" y="2272521"/>
                </a:lnTo>
                <a:lnTo>
                  <a:pt x="781425" y="2247910"/>
                </a:lnTo>
                <a:lnTo>
                  <a:pt x="696515" y="2216844"/>
                </a:lnTo>
                <a:lnTo>
                  <a:pt x="615205" y="2179582"/>
                </a:lnTo>
                <a:lnTo>
                  <a:pt x="537755" y="2136383"/>
                </a:lnTo>
                <a:lnTo>
                  <a:pt x="464423" y="2087504"/>
                </a:lnTo>
                <a:lnTo>
                  <a:pt x="395469" y="2033203"/>
                </a:lnTo>
                <a:lnTo>
                  <a:pt x="331152" y="1973738"/>
                </a:lnTo>
                <a:lnTo>
                  <a:pt x="271731" y="1909368"/>
                </a:lnTo>
                <a:lnTo>
                  <a:pt x="217464" y="1840351"/>
                </a:lnTo>
                <a:lnTo>
                  <a:pt x="168612" y="1766945"/>
                </a:lnTo>
                <a:lnTo>
                  <a:pt x="125432" y="1689408"/>
                </a:lnTo>
                <a:lnTo>
                  <a:pt x="88185" y="1607998"/>
                </a:lnTo>
                <a:lnTo>
                  <a:pt x="57129" y="1522973"/>
                </a:lnTo>
                <a:lnTo>
                  <a:pt x="32524" y="1434592"/>
                </a:lnTo>
                <a:lnTo>
                  <a:pt x="14627" y="1343112"/>
                </a:lnTo>
                <a:lnTo>
                  <a:pt x="3700" y="1248792"/>
                </a:lnTo>
                <a:lnTo>
                  <a:pt x="0" y="1151889"/>
                </a:lnTo>
                <a:lnTo>
                  <a:pt x="3700" y="1055168"/>
                </a:lnTo>
                <a:lnTo>
                  <a:pt x="14627" y="961011"/>
                </a:lnTo>
                <a:lnTo>
                  <a:pt x="32524" y="869677"/>
                </a:lnTo>
                <a:lnTo>
                  <a:pt x="57129" y="781425"/>
                </a:lnTo>
                <a:lnTo>
                  <a:pt x="88185" y="696515"/>
                </a:lnTo>
                <a:lnTo>
                  <a:pt x="125432" y="615205"/>
                </a:lnTo>
                <a:lnTo>
                  <a:pt x="168612" y="537755"/>
                </a:lnTo>
                <a:lnTo>
                  <a:pt x="217464" y="464423"/>
                </a:lnTo>
                <a:lnTo>
                  <a:pt x="271731" y="395469"/>
                </a:lnTo>
                <a:lnTo>
                  <a:pt x="331152" y="331152"/>
                </a:lnTo>
                <a:lnTo>
                  <a:pt x="395469" y="271731"/>
                </a:lnTo>
                <a:lnTo>
                  <a:pt x="464423" y="217464"/>
                </a:lnTo>
                <a:lnTo>
                  <a:pt x="537755" y="168612"/>
                </a:lnTo>
                <a:lnTo>
                  <a:pt x="615205" y="125432"/>
                </a:lnTo>
                <a:lnTo>
                  <a:pt x="696515" y="88185"/>
                </a:lnTo>
                <a:lnTo>
                  <a:pt x="781425" y="57129"/>
                </a:lnTo>
                <a:lnTo>
                  <a:pt x="869677" y="32524"/>
                </a:lnTo>
                <a:lnTo>
                  <a:pt x="961011" y="14627"/>
                </a:lnTo>
                <a:lnTo>
                  <a:pt x="1055168" y="3700"/>
                </a:lnTo>
                <a:lnTo>
                  <a:pt x="1151889" y="0"/>
                </a:lnTo>
                <a:close/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2194560" y="4095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98340" y="6400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45920" y="1846579"/>
            <a:ext cx="2632710" cy="2633980"/>
          </a:xfrm>
          <a:custGeom>
            <a:avLst/>
            <a:gdLst/>
            <a:ahLst/>
            <a:cxnLst/>
            <a:rect l="l" t="t" r="r" b="b"/>
            <a:pathLst>
              <a:path w="2632710" h="2633979">
                <a:moveTo>
                  <a:pt x="1315720" y="0"/>
                </a:moveTo>
                <a:lnTo>
                  <a:pt x="1426360" y="4227"/>
                </a:lnTo>
                <a:lnTo>
                  <a:pt x="1534058" y="16713"/>
                </a:lnTo>
                <a:lnTo>
                  <a:pt x="1638517" y="37161"/>
                </a:lnTo>
                <a:lnTo>
                  <a:pt x="1739442" y="65277"/>
                </a:lnTo>
                <a:lnTo>
                  <a:pt x="1836539" y="100766"/>
                </a:lnTo>
                <a:lnTo>
                  <a:pt x="1929510" y="143332"/>
                </a:lnTo>
                <a:lnTo>
                  <a:pt x="2018063" y="192679"/>
                </a:lnTo>
                <a:lnTo>
                  <a:pt x="2101900" y="248513"/>
                </a:lnTo>
                <a:lnTo>
                  <a:pt x="2180728" y="310538"/>
                </a:lnTo>
                <a:lnTo>
                  <a:pt x="2254250" y="378460"/>
                </a:lnTo>
                <a:lnTo>
                  <a:pt x="2322171" y="451981"/>
                </a:lnTo>
                <a:lnTo>
                  <a:pt x="2384196" y="530809"/>
                </a:lnTo>
                <a:lnTo>
                  <a:pt x="2440030" y="614646"/>
                </a:lnTo>
                <a:lnTo>
                  <a:pt x="2489377" y="703199"/>
                </a:lnTo>
                <a:lnTo>
                  <a:pt x="2531943" y="796170"/>
                </a:lnTo>
                <a:lnTo>
                  <a:pt x="2567432" y="893267"/>
                </a:lnTo>
                <a:lnTo>
                  <a:pt x="2595548" y="994192"/>
                </a:lnTo>
                <a:lnTo>
                  <a:pt x="2615996" y="1098651"/>
                </a:lnTo>
                <a:lnTo>
                  <a:pt x="2628482" y="1206349"/>
                </a:lnTo>
                <a:lnTo>
                  <a:pt x="2632710" y="1316990"/>
                </a:lnTo>
                <a:lnTo>
                  <a:pt x="2628482" y="1427630"/>
                </a:lnTo>
                <a:lnTo>
                  <a:pt x="2615996" y="1535328"/>
                </a:lnTo>
                <a:lnTo>
                  <a:pt x="2595548" y="1639787"/>
                </a:lnTo>
                <a:lnTo>
                  <a:pt x="2567432" y="1740712"/>
                </a:lnTo>
                <a:lnTo>
                  <a:pt x="2531943" y="1837809"/>
                </a:lnTo>
                <a:lnTo>
                  <a:pt x="2489377" y="1930781"/>
                </a:lnTo>
                <a:lnTo>
                  <a:pt x="2440030" y="2019333"/>
                </a:lnTo>
                <a:lnTo>
                  <a:pt x="2384196" y="2103170"/>
                </a:lnTo>
                <a:lnTo>
                  <a:pt x="2322171" y="2181998"/>
                </a:lnTo>
                <a:lnTo>
                  <a:pt x="2254249" y="2255520"/>
                </a:lnTo>
                <a:lnTo>
                  <a:pt x="2180728" y="2323441"/>
                </a:lnTo>
                <a:lnTo>
                  <a:pt x="2101900" y="2385466"/>
                </a:lnTo>
                <a:lnTo>
                  <a:pt x="2018063" y="2441300"/>
                </a:lnTo>
                <a:lnTo>
                  <a:pt x="1929510" y="2490647"/>
                </a:lnTo>
                <a:lnTo>
                  <a:pt x="1836539" y="2533213"/>
                </a:lnTo>
                <a:lnTo>
                  <a:pt x="1739442" y="2568702"/>
                </a:lnTo>
                <a:lnTo>
                  <a:pt x="1638517" y="2596818"/>
                </a:lnTo>
                <a:lnTo>
                  <a:pt x="1534058" y="2617266"/>
                </a:lnTo>
                <a:lnTo>
                  <a:pt x="1426360" y="2629752"/>
                </a:lnTo>
                <a:lnTo>
                  <a:pt x="1315720" y="2633980"/>
                </a:lnTo>
                <a:lnTo>
                  <a:pt x="1205088" y="2629752"/>
                </a:lnTo>
                <a:lnTo>
                  <a:pt x="1097417" y="2617266"/>
                </a:lnTo>
                <a:lnTo>
                  <a:pt x="992999" y="2596818"/>
                </a:lnTo>
                <a:lnTo>
                  <a:pt x="892129" y="2568701"/>
                </a:lnTo>
                <a:lnTo>
                  <a:pt x="795099" y="2533213"/>
                </a:lnTo>
                <a:lnTo>
                  <a:pt x="702203" y="2490647"/>
                </a:lnTo>
                <a:lnTo>
                  <a:pt x="613734" y="2441300"/>
                </a:lnTo>
                <a:lnTo>
                  <a:pt x="529986" y="2385466"/>
                </a:lnTo>
                <a:lnTo>
                  <a:pt x="451251" y="2323441"/>
                </a:lnTo>
                <a:lnTo>
                  <a:pt x="377825" y="2255520"/>
                </a:lnTo>
                <a:lnTo>
                  <a:pt x="309998" y="2181998"/>
                </a:lnTo>
                <a:lnTo>
                  <a:pt x="248066" y="2103170"/>
                </a:lnTo>
                <a:lnTo>
                  <a:pt x="192321" y="2019333"/>
                </a:lnTo>
                <a:lnTo>
                  <a:pt x="143057" y="1930781"/>
                </a:lnTo>
                <a:lnTo>
                  <a:pt x="100568" y="1837809"/>
                </a:lnTo>
                <a:lnTo>
                  <a:pt x="65145" y="1740712"/>
                </a:lnTo>
                <a:lnTo>
                  <a:pt x="37084" y="1639787"/>
                </a:lnTo>
                <a:lnTo>
                  <a:pt x="16677" y="1535328"/>
                </a:lnTo>
                <a:lnTo>
                  <a:pt x="4218" y="1427630"/>
                </a:lnTo>
                <a:lnTo>
                  <a:pt x="0" y="1316990"/>
                </a:lnTo>
                <a:lnTo>
                  <a:pt x="4218" y="1206349"/>
                </a:lnTo>
                <a:lnTo>
                  <a:pt x="16677" y="1098651"/>
                </a:lnTo>
                <a:lnTo>
                  <a:pt x="37084" y="994192"/>
                </a:lnTo>
                <a:lnTo>
                  <a:pt x="65145" y="893267"/>
                </a:lnTo>
                <a:lnTo>
                  <a:pt x="100568" y="796170"/>
                </a:lnTo>
                <a:lnTo>
                  <a:pt x="143057" y="703199"/>
                </a:lnTo>
                <a:lnTo>
                  <a:pt x="192321" y="614646"/>
                </a:lnTo>
                <a:lnTo>
                  <a:pt x="248066" y="530809"/>
                </a:lnTo>
                <a:lnTo>
                  <a:pt x="309998" y="451981"/>
                </a:lnTo>
                <a:lnTo>
                  <a:pt x="377825" y="378460"/>
                </a:lnTo>
                <a:lnTo>
                  <a:pt x="451251" y="310538"/>
                </a:lnTo>
                <a:lnTo>
                  <a:pt x="529986" y="248513"/>
                </a:lnTo>
                <a:lnTo>
                  <a:pt x="613734" y="192679"/>
                </a:lnTo>
                <a:lnTo>
                  <a:pt x="702203" y="143332"/>
                </a:lnTo>
                <a:lnTo>
                  <a:pt x="795099" y="100766"/>
                </a:lnTo>
                <a:lnTo>
                  <a:pt x="892129" y="65277"/>
                </a:lnTo>
                <a:lnTo>
                  <a:pt x="992999" y="37161"/>
                </a:lnTo>
                <a:lnTo>
                  <a:pt x="1097417" y="16713"/>
                </a:lnTo>
                <a:lnTo>
                  <a:pt x="1205088" y="4227"/>
                </a:lnTo>
                <a:lnTo>
                  <a:pt x="1315720" y="0"/>
                </a:lnTo>
                <a:close/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1645920" y="18465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279900" y="4480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25089" y="1844706"/>
            <a:ext cx="6425565" cy="125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p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nt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urce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4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265680" marR="5080">
              <a:lnSpc>
                <a:spcPts val="202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determ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(e.g.</a:t>
            </a:r>
            <a:r>
              <a:rPr lang="en-US" sz="1800" spc="-1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ave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sp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ce,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1800" spc="-14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78070" y="3302182"/>
            <a:ext cx="391604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Give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ime,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j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 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urc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78070" y="4489632"/>
            <a:ext cx="10515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ms: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78070" y="5060457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93970" y="5001442"/>
            <a:ext cx="3395979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2270">
              <a:lnSpc>
                <a:spcPts val="201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Stoc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dyn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mics (e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emi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pPr marL="12700" marR="422275">
              <a:lnSpc>
                <a:spcPts val="2010"/>
              </a:lnSpc>
              <a:spcBef>
                <a:spcPts val="1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omp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spa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in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tmo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re)</a:t>
            </a:r>
          </a:p>
          <a:p>
            <a:pPr marL="12700" marR="5080">
              <a:lnSpc>
                <a:spcPts val="202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(ep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mics,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rmati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n)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78070" y="5572266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78070" y="6084077"/>
            <a:ext cx="10731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0" dirty="0">
                <a:solidFill>
                  <a:srgbClr val="0000FF"/>
                </a:solidFill>
                <a:latin typeface="Cambria"/>
                <a:cs typeface="Cambria"/>
              </a:rPr>
              <a:t>●</a:t>
            </a:r>
            <a:endParaRPr sz="8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89150" y="4992552"/>
            <a:ext cx="3505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186429" y="5459912"/>
            <a:ext cx="3505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232150" y="3182802"/>
            <a:ext cx="3505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00430" y="4855392"/>
            <a:ext cx="3505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t=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58" name="object 58"/>
          <p:cNvSpPr/>
          <p:nvPr/>
        </p:nvSpPr>
        <p:spPr>
          <a:xfrm>
            <a:off x="0" y="3246120"/>
            <a:ext cx="2560320" cy="2961640"/>
          </a:xfrm>
          <a:custGeom>
            <a:avLst/>
            <a:gdLst/>
            <a:ahLst/>
            <a:cxnLst/>
            <a:rect l="l" t="t" r="r" b="b"/>
            <a:pathLst>
              <a:path w="2560320" h="2961640">
                <a:moveTo>
                  <a:pt x="1078230" y="0"/>
                </a:moveTo>
                <a:lnTo>
                  <a:pt x="1202790" y="4754"/>
                </a:lnTo>
                <a:lnTo>
                  <a:pt x="1324028" y="18797"/>
                </a:lnTo>
                <a:lnTo>
                  <a:pt x="1441612" y="41795"/>
                </a:lnTo>
                <a:lnTo>
                  <a:pt x="1555211" y="73416"/>
                </a:lnTo>
                <a:lnTo>
                  <a:pt x="1664493" y="113327"/>
                </a:lnTo>
                <a:lnTo>
                  <a:pt x="1769127" y="161197"/>
                </a:lnTo>
                <a:lnTo>
                  <a:pt x="1868782" y="216692"/>
                </a:lnTo>
                <a:lnTo>
                  <a:pt x="1963125" y="279481"/>
                </a:lnTo>
                <a:lnTo>
                  <a:pt x="2051825" y="349230"/>
                </a:lnTo>
                <a:lnTo>
                  <a:pt x="2134552" y="425608"/>
                </a:lnTo>
                <a:lnTo>
                  <a:pt x="2210973" y="508282"/>
                </a:lnTo>
                <a:lnTo>
                  <a:pt x="2280757" y="596920"/>
                </a:lnTo>
                <a:lnTo>
                  <a:pt x="2343572" y="691189"/>
                </a:lnTo>
                <a:lnTo>
                  <a:pt x="2399088" y="790756"/>
                </a:lnTo>
                <a:lnTo>
                  <a:pt x="2446972" y="895290"/>
                </a:lnTo>
                <a:lnTo>
                  <a:pt x="2486893" y="1004458"/>
                </a:lnTo>
                <a:lnTo>
                  <a:pt x="2518520" y="1117927"/>
                </a:lnTo>
                <a:lnTo>
                  <a:pt x="2541521" y="1235365"/>
                </a:lnTo>
                <a:lnTo>
                  <a:pt x="2555565" y="1356440"/>
                </a:lnTo>
                <a:lnTo>
                  <a:pt x="2560320" y="1480819"/>
                </a:lnTo>
                <a:lnTo>
                  <a:pt x="2555565" y="1605199"/>
                </a:lnTo>
                <a:lnTo>
                  <a:pt x="2541521" y="1726274"/>
                </a:lnTo>
                <a:lnTo>
                  <a:pt x="2518520" y="1843712"/>
                </a:lnTo>
                <a:lnTo>
                  <a:pt x="2486893" y="1957181"/>
                </a:lnTo>
                <a:lnTo>
                  <a:pt x="2446972" y="2066349"/>
                </a:lnTo>
                <a:lnTo>
                  <a:pt x="2399088" y="2170883"/>
                </a:lnTo>
                <a:lnTo>
                  <a:pt x="2343572" y="2270450"/>
                </a:lnTo>
                <a:lnTo>
                  <a:pt x="2280757" y="2364719"/>
                </a:lnTo>
                <a:lnTo>
                  <a:pt x="2210973" y="2453357"/>
                </a:lnTo>
                <a:lnTo>
                  <a:pt x="2134552" y="2536031"/>
                </a:lnTo>
                <a:lnTo>
                  <a:pt x="2051825" y="2612409"/>
                </a:lnTo>
                <a:lnTo>
                  <a:pt x="1963125" y="2682158"/>
                </a:lnTo>
                <a:lnTo>
                  <a:pt x="1868782" y="2744947"/>
                </a:lnTo>
                <a:lnTo>
                  <a:pt x="1769127" y="2800442"/>
                </a:lnTo>
                <a:lnTo>
                  <a:pt x="1664493" y="2848312"/>
                </a:lnTo>
                <a:lnTo>
                  <a:pt x="1555211" y="2888223"/>
                </a:lnTo>
                <a:lnTo>
                  <a:pt x="1441612" y="2919844"/>
                </a:lnTo>
                <a:lnTo>
                  <a:pt x="1324028" y="2942842"/>
                </a:lnTo>
                <a:lnTo>
                  <a:pt x="1202790" y="2956885"/>
                </a:lnTo>
                <a:lnTo>
                  <a:pt x="1078230" y="2961640"/>
                </a:lnTo>
                <a:lnTo>
                  <a:pt x="953850" y="2956885"/>
                </a:lnTo>
                <a:lnTo>
                  <a:pt x="832775" y="2942842"/>
                </a:lnTo>
                <a:lnTo>
                  <a:pt x="715337" y="2919844"/>
                </a:lnTo>
                <a:lnTo>
                  <a:pt x="601868" y="2888223"/>
                </a:lnTo>
                <a:lnTo>
                  <a:pt x="492700" y="2848312"/>
                </a:lnTo>
                <a:lnTo>
                  <a:pt x="388166" y="2800442"/>
                </a:lnTo>
                <a:lnTo>
                  <a:pt x="288599" y="2744947"/>
                </a:lnTo>
                <a:lnTo>
                  <a:pt x="194330" y="2682158"/>
                </a:lnTo>
                <a:lnTo>
                  <a:pt x="105692" y="2612409"/>
                </a:lnTo>
                <a:lnTo>
                  <a:pt x="23018" y="2536031"/>
                </a:lnTo>
                <a:lnTo>
                  <a:pt x="0" y="2511115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0" y="3246120"/>
            <a:ext cx="1078230" cy="450850"/>
          </a:xfrm>
          <a:custGeom>
            <a:avLst/>
            <a:gdLst/>
            <a:ahLst/>
            <a:cxnLst/>
            <a:rect l="l" t="t" r="r" b="b"/>
            <a:pathLst>
              <a:path w="1078230" h="450850">
                <a:moveTo>
                  <a:pt x="0" y="450524"/>
                </a:moveTo>
                <a:lnTo>
                  <a:pt x="105692" y="349230"/>
                </a:lnTo>
                <a:lnTo>
                  <a:pt x="194330" y="279481"/>
                </a:lnTo>
                <a:lnTo>
                  <a:pt x="288599" y="216692"/>
                </a:lnTo>
                <a:lnTo>
                  <a:pt x="388166" y="161197"/>
                </a:lnTo>
                <a:lnTo>
                  <a:pt x="492700" y="113327"/>
                </a:lnTo>
                <a:lnTo>
                  <a:pt x="601868" y="73416"/>
                </a:lnTo>
                <a:lnTo>
                  <a:pt x="715337" y="41795"/>
                </a:lnTo>
                <a:lnTo>
                  <a:pt x="832775" y="18797"/>
                </a:lnTo>
                <a:lnTo>
                  <a:pt x="953850" y="4754"/>
                </a:lnTo>
                <a:lnTo>
                  <a:pt x="107823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560320" y="6209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329">
            <a:solidFill>
              <a:srgbClr val="66FF6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589529" y="3963670"/>
            <a:ext cx="717550" cy="610870"/>
          </a:xfrm>
          <a:custGeom>
            <a:avLst/>
            <a:gdLst/>
            <a:ahLst/>
            <a:cxnLst/>
            <a:rect l="l" t="t" r="r" b="b"/>
            <a:pathLst>
              <a:path w="717550" h="610870">
                <a:moveTo>
                  <a:pt x="43180" y="116839"/>
                </a:moveTo>
                <a:lnTo>
                  <a:pt x="0" y="443229"/>
                </a:lnTo>
                <a:lnTo>
                  <a:pt x="284480" y="610869"/>
                </a:lnTo>
                <a:lnTo>
                  <a:pt x="223519" y="486409"/>
                </a:lnTo>
                <a:lnTo>
                  <a:pt x="717549" y="246379"/>
                </a:lnTo>
                <a:lnTo>
                  <a:pt x="714440" y="240029"/>
                </a:lnTo>
                <a:lnTo>
                  <a:pt x="104139" y="240029"/>
                </a:lnTo>
                <a:lnTo>
                  <a:pt x="43180" y="116839"/>
                </a:lnTo>
                <a:close/>
              </a:path>
              <a:path w="717550" h="610870">
                <a:moveTo>
                  <a:pt x="596900" y="0"/>
                </a:moveTo>
                <a:lnTo>
                  <a:pt x="104139" y="240029"/>
                </a:lnTo>
                <a:lnTo>
                  <a:pt x="714440" y="240029"/>
                </a:lnTo>
                <a:lnTo>
                  <a:pt x="59690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89529" y="3963670"/>
            <a:ext cx="717550" cy="610870"/>
          </a:xfrm>
          <a:custGeom>
            <a:avLst/>
            <a:gdLst/>
            <a:ahLst/>
            <a:cxnLst/>
            <a:rect l="l" t="t" r="r" b="b"/>
            <a:pathLst>
              <a:path w="717550" h="610870">
                <a:moveTo>
                  <a:pt x="717549" y="246379"/>
                </a:moveTo>
                <a:lnTo>
                  <a:pt x="223519" y="486409"/>
                </a:lnTo>
                <a:lnTo>
                  <a:pt x="284480" y="610869"/>
                </a:lnTo>
                <a:lnTo>
                  <a:pt x="0" y="443229"/>
                </a:lnTo>
                <a:lnTo>
                  <a:pt x="43180" y="116839"/>
                </a:lnTo>
                <a:lnTo>
                  <a:pt x="104139" y="240029"/>
                </a:lnTo>
                <a:lnTo>
                  <a:pt x="596900" y="0"/>
                </a:lnTo>
                <a:lnTo>
                  <a:pt x="717549" y="246379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08910" y="4654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126739" y="3839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ts val="5235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727027" y="1558877"/>
            <a:ext cx="3746595" cy="3380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573347" y="3796617"/>
            <a:ext cx="3746595" cy="3382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029200" y="3801109"/>
            <a:ext cx="2232660" cy="2199640"/>
          </a:xfrm>
          <a:custGeom>
            <a:avLst/>
            <a:gdLst/>
            <a:ahLst/>
            <a:cxnLst/>
            <a:rect l="l" t="t" r="r" b="b"/>
            <a:pathLst>
              <a:path w="2232659" h="2199640">
                <a:moveTo>
                  <a:pt x="1116329" y="0"/>
                </a:moveTo>
                <a:lnTo>
                  <a:pt x="1210042" y="3530"/>
                </a:lnTo>
                <a:lnTo>
                  <a:pt x="1301275" y="13958"/>
                </a:lnTo>
                <a:lnTo>
                  <a:pt x="1389775" y="31036"/>
                </a:lnTo>
                <a:lnTo>
                  <a:pt x="1475292" y="54518"/>
                </a:lnTo>
                <a:lnTo>
                  <a:pt x="1557575" y="84157"/>
                </a:lnTo>
                <a:lnTo>
                  <a:pt x="1636372" y="119706"/>
                </a:lnTo>
                <a:lnTo>
                  <a:pt x="1711431" y="160919"/>
                </a:lnTo>
                <a:lnTo>
                  <a:pt x="1782500" y="207548"/>
                </a:lnTo>
                <a:lnTo>
                  <a:pt x="1849330" y="259348"/>
                </a:lnTo>
                <a:lnTo>
                  <a:pt x="1911667" y="316071"/>
                </a:lnTo>
                <a:lnTo>
                  <a:pt x="1969261" y="377471"/>
                </a:lnTo>
                <a:lnTo>
                  <a:pt x="2021860" y="443301"/>
                </a:lnTo>
                <a:lnTo>
                  <a:pt x="2069212" y="513314"/>
                </a:lnTo>
                <a:lnTo>
                  <a:pt x="2111067" y="587264"/>
                </a:lnTo>
                <a:lnTo>
                  <a:pt x="2147173" y="664904"/>
                </a:lnTo>
                <a:lnTo>
                  <a:pt x="2177277" y="745987"/>
                </a:lnTo>
                <a:lnTo>
                  <a:pt x="2201130" y="830267"/>
                </a:lnTo>
                <a:lnTo>
                  <a:pt x="2218479" y="917497"/>
                </a:lnTo>
                <a:lnTo>
                  <a:pt x="2229072" y="1007430"/>
                </a:lnTo>
                <a:lnTo>
                  <a:pt x="2232659" y="1099820"/>
                </a:lnTo>
                <a:lnTo>
                  <a:pt x="2229072" y="1192037"/>
                </a:lnTo>
                <a:lnTo>
                  <a:pt x="2218479" y="1281833"/>
                </a:lnTo>
                <a:lnTo>
                  <a:pt x="2201130" y="1368959"/>
                </a:lnTo>
                <a:lnTo>
                  <a:pt x="2177277" y="1453164"/>
                </a:lnTo>
                <a:lnTo>
                  <a:pt x="2147173" y="1534199"/>
                </a:lnTo>
                <a:lnTo>
                  <a:pt x="2111067" y="1611815"/>
                </a:lnTo>
                <a:lnTo>
                  <a:pt x="2069212" y="1685762"/>
                </a:lnTo>
                <a:lnTo>
                  <a:pt x="2021860" y="1755790"/>
                </a:lnTo>
                <a:lnTo>
                  <a:pt x="1969261" y="1821650"/>
                </a:lnTo>
                <a:lnTo>
                  <a:pt x="1911667" y="1883092"/>
                </a:lnTo>
                <a:lnTo>
                  <a:pt x="1849330" y="1939867"/>
                </a:lnTo>
                <a:lnTo>
                  <a:pt x="1782500" y="1991725"/>
                </a:lnTo>
                <a:lnTo>
                  <a:pt x="1711431" y="2038417"/>
                </a:lnTo>
                <a:lnTo>
                  <a:pt x="1636372" y="2079693"/>
                </a:lnTo>
                <a:lnTo>
                  <a:pt x="1557575" y="2115304"/>
                </a:lnTo>
                <a:lnTo>
                  <a:pt x="1475292" y="2144999"/>
                </a:lnTo>
                <a:lnTo>
                  <a:pt x="1389775" y="2168530"/>
                </a:lnTo>
                <a:lnTo>
                  <a:pt x="1301275" y="2185647"/>
                </a:lnTo>
                <a:lnTo>
                  <a:pt x="1210042" y="2196100"/>
                </a:lnTo>
                <a:lnTo>
                  <a:pt x="1116329" y="2199640"/>
                </a:lnTo>
                <a:lnTo>
                  <a:pt x="1022445" y="2196100"/>
                </a:lnTo>
                <a:lnTo>
                  <a:pt x="931076" y="2185647"/>
                </a:lnTo>
                <a:lnTo>
                  <a:pt x="842471" y="2168530"/>
                </a:lnTo>
                <a:lnTo>
                  <a:pt x="756879" y="2144999"/>
                </a:lnTo>
                <a:lnTo>
                  <a:pt x="674548" y="2115304"/>
                </a:lnTo>
                <a:lnTo>
                  <a:pt x="595727" y="2079693"/>
                </a:lnTo>
                <a:lnTo>
                  <a:pt x="520665" y="2038417"/>
                </a:lnTo>
                <a:lnTo>
                  <a:pt x="449610" y="1991725"/>
                </a:lnTo>
                <a:lnTo>
                  <a:pt x="382811" y="1939867"/>
                </a:lnTo>
                <a:lnTo>
                  <a:pt x="320516" y="1883092"/>
                </a:lnTo>
                <a:lnTo>
                  <a:pt x="262974" y="1821650"/>
                </a:lnTo>
                <a:lnTo>
                  <a:pt x="210433" y="1755790"/>
                </a:lnTo>
                <a:lnTo>
                  <a:pt x="163143" y="1685762"/>
                </a:lnTo>
                <a:lnTo>
                  <a:pt x="121352" y="1611815"/>
                </a:lnTo>
                <a:lnTo>
                  <a:pt x="85308" y="1534199"/>
                </a:lnTo>
                <a:lnTo>
                  <a:pt x="55260" y="1453164"/>
                </a:lnTo>
                <a:lnTo>
                  <a:pt x="31456" y="1368959"/>
                </a:lnTo>
                <a:lnTo>
                  <a:pt x="14146" y="1281833"/>
                </a:lnTo>
                <a:lnTo>
                  <a:pt x="3578" y="1192037"/>
                </a:lnTo>
                <a:lnTo>
                  <a:pt x="0" y="1099820"/>
                </a:lnTo>
                <a:lnTo>
                  <a:pt x="3578" y="1007430"/>
                </a:lnTo>
                <a:lnTo>
                  <a:pt x="14146" y="917497"/>
                </a:lnTo>
                <a:lnTo>
                  <a:pt x="31456" y="830267"/>
                </a:lnTo>
                <a:lnTo>
                  <a:pt x="55260" y="745987"/>
                </a:lnTo>
                <a:lnTo>
                  <a:pt x="85308" y="664904"/>
                </a:lnTo>
                <a:lnTo>
                  <a:pt x="121352" y="587264"/>
                </a:lnTo>
                <a:lnTo>
                  <a:pt x="163143" y="513314"/>
                </a:lnTo>
                <a:lnTo>
                  <a:pt x="210433" y="443301"/>
                </a:lnTo>
                <a:lnTo>
                  <a:pt x="262974" y="377471"/>
                </a:lnTo>
                <a:lnTo>
                  <a:pt x="320516" y="316071"/>
                </a:lnTo>
                <a:lnTo>
                  <a:pt x="382811" y="259348"/>
                </a:lnTo>
                <a:lnTo>
                  <a:pt x="449610" y="207548"/>
                </a:lnTo>
                <a:lnTo>
                  <a:pt x="520665" y="160919"/>
                </a:lnTo>
                <a:lnTo>
                  <a:pt x="595727" y="119706"/>
                </a:lnTo>
                <a:lnTo>
                  <a:pt x="674548" y="84157"/>
                </a:lnTo>
                <a:lnTo>
                  <a:pt x="756879" y="54518"/>
                </a:lnTo>
                <a:lnTo>
                  <a:pt x="842471" y="31036"/>
                </a:lnTo>
                <a:lnTo>
                  <a:pt x="931076" y="13958"/>
                </a:lnTo>
                <a:lnTo>
                  <a:pt x="1022445" y="3530"/>
                </a:lnTo>
                <a:lnTo>
                  <a:pt x="1116329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29200" y="3801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261859" y="6000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678170" y="5629909"/>
            <a:ext cx="1489710" cy="1468120"/>
          </a:xfrm>
          <a:custGeom>
            <a:avLst/>
            <a:gdLst/>
            <a:ahLst/>
            <a:cxnLst/>
            <a:rect l="l" t="t" r="r" b="b"/>
            <a:pathLst>
              <a:path w="1489709" h="1468120">
                <a:moveTo>
                  <a:pt x="744219" y="0"/>
                </a:moveTo>
                <a:lnTo>
                  <a:pt x="806876" y="2353"/>
                </a:lnTo>
                <a:lnTo>
                  <a:pt x="867860" y="9306"/>
                </a:lnTo>
                <a:lnTo>
                  <a:pt x="927007" y="20694"/>
                </a:lnTo>
                <a:lnTo>
                  <a:pt x="984148" y="36352"/>
                </a:lnTo>
                <a:lnTo>
                  <a:pt x="1039117" y="56118"/>
                </a:lnTo>
                <a:lnTo>
                  <a:pt x="1091749" y="79827"/>
                </a:lnTo>
                <a:lnTo>
                  <a:pt x="1141875" y="107315"/>
                </a:lnTo>
                <a:lnTo>
                  <a:pt x="1189329" y="138419"/>
                </a:lnTo>
                <a:lnTo>
                  <a:pt x="1233945" y="172975"/>
                </a:lnTo>
                <a:lnTo>
                  <a:pt x="1275556" y="210819"/>
                </a:lnTo>
                <a:lnTo>
                  <a:pt x="1313995" y="251788"/>
                </a:lnTo>
                <a:lnTo>
                  <a:pt x="1349095" y="295716"/>
                </a:lnTo>
                <a:lnTo>
                  <a:pt x="1380690" y="342442"/>
                </a:lnTo>
                <a:lnTo>
                  <a:pt x="1408614" y="391800"/>
                </a:lnTo>
                <a:lnTo>
                  <a:pt x="1432698" y="443626"/>
                </a:lnTo>
                <a:lnTo>
                  <a:pt x="1452778" y="497758"/>
                </a:lnTo>
                <a:lnTo>
                  <a:pt x="1468685" y="554031"/>
                </a:lnTo>
                <a:lnTo>
                  <a:pt x="1480254" y="612282"/>
                </a:lnTo>
                <a:lnTo>
                  <a:pt x="1487318" y="672346"/>
                </a:lnTo>
                <a:lnTo>
                  <a:pt x="1489709" y="734059"/>
                </a:lnTo>
                <a:lnTo>
                  <a:pt x="1487318" y="795601"/>
                </a:lnTo>
                <a:lnTo>
                  <a:pt x="1480254" y="855529"/>
                </a:lnTo>
                <a:lnTo>
                  <a:pt x="1468685" y="913675"/>
                </a:lnTo>
                <a:lnTo>
                  <a:pt x="1452778" y="969873"/>
                </a:lnTo>
                <a:lnTo>
                  <a:pt x="1432698" y="1023957"/>
                </a:lnTo>
                <a:lnTo>
                  <a:pt x="1408614" y="1075759"/>
                </a:lnTo>
                <a:lnTo>
                  <a:pt x="1380690" y="1125114"/>
                </a:lnTo>
                <a:lnTo>
                  <a:pt x="1349095" y="1171854"/>
                </a:lnTo>
                <a:lnTo>
                  <a:pt x="1313995" y="1215813"/>
                </a:lnTo>
                <a:lnTo>
                  <a:pt x="1275556" y="1256823"/>
                </a:lnTo>
                <a:lnTo>
                  <a:pt x="1233945" y="1294719"/>
                </a:lnTo>
                <a:lnTo>
                  <a:pt x="1189329" y="1329334"/>
                </a:lnTo>
                <a:lnTo>
                  <a:pt x="1141875" y="1360500"/>
                </a:lnTo>
                <a:lnTo>
                  <a:pt x="1091749" y="1388052"/>
                </a:lnTo>
                <a:lnTo>
                  <a:pt x="1039117" y="1411823"/>
                </a:lnTo>
                <a:lnTo>
                  <a:pt x="984148" y="1431645"/>
                </a:lnTo>
                <a:lnTo>
                  <a:pt x="927007" y="1447353"/>
                </a:lnTo>
                <a:lnTo>
                  <a:pt x="867860" y="1458779"/>
                </a:lnTo>
                <a:lnTo>
                  <a:pt x="806876" y="1465757"/>
                </a:lnTo>
                <a:lnTo>
                  <a:pt x="744219" y="1468120"/>
                </a:lnTo>
                <a:lnTo>
                  <a:pt x="681744" y="1465757"/>
                </a:lnTo>
                <a:lnTo>
                  <a:pt x="620923" y="1458779"/>
                </a:lnTo>
                <a:lnTo>
                  <a:pt x="561922" y="1447353"/>
                </a:lnTo>
                <a:lnTo>
                  <a:pt x="504911" y="1431645"/>
                </a:lnTo>
                <a:lnTo>
                  <a:pt x="450056" y="1411823"/>
                </a:lnTo>
                <a:lnTo>
                  <a:pt x="397525" y="1388052"/>
                </a:lnTo>
                <a:lnTo>
                  <a:pt x="347485" y="1360500"/>
                </a:lnTo>
                <a:lnTo>
                  <a:pt x="300106" y="1329334"/>
                </a:lnTo>
                <a:lnTo>
                  <a:pt x="255553" y="1294719"/>
                </a:lnTo>
                <a:lnTo>
                  <a:pt x="213994" y="1256823"/>
                </a:lnTo>
                <a:lnTo>
                  <a:pt x="175599" y="1215813"/>
                </a:lnTo>
                <a:lnTo>
                  <a:pt x="140533" y="1171854"/>
                </a:lnTo>
                <a:lnTo>
                  <a:pt x="108964" y="1125114"/>
                </a:lnTo>
                <a:lnTo>
                  <a:pt x="81061" y="1075759"/>
                </a:lnTo>
                <a:lnTo>
                  <a:pt x="56991" y="1023957"/>
                </a:lnTo>
                <a:lnTo>
                  <a:pt x="36921" y="969873"/>
                </a:lnTo>
                <a:lnTo>
                  <a:pt x="21019" y="913675"/>
                </a:lnTo>
                <a:lnTo>
                  <a:pt x="9453" y="855529"/>
                </a:lnTo>
                <a:lnTo>
                  <a:pt x="2391" y="795601"/>
                </a:lnTo>
                <a:lnTo>
                  <a:pt x="0" y="734059"/>
                </a:lnTo>
                <a:lnTo>
                  <a:pt x="2391" y="672346"/>
                </a:lnTo>
                <a:lnTo>
                  <a:pt x="9453" y="612282"/>
                </a:lnTo>
                <a:lnTo>
                  <a:pt x="21019" y="554031"/>
                </a:lnTo>
                <a:lnTo>
                  <a:pt x="36921" y="497758"/>
                </a:lnTo>
                <a:lnTo>
                  <a:pt x="56991" y="443626"/>
                </a:lnTo>
                <a:lnTo>
                  <a:pt x="81061" y="391800"/>
                </a:lnTo>
                <a:lnTo>
                  <a:pt x="108964" y="342442"/>
                </a:lnTo>
                <a:lnTo>
                  <a:pt x="140533" y="295716"/>
                </a:lnTo>
                <a:lnTo>
                  <a:pt x="175599" y="251788"/>
                </a:lnTo>
                <a:lnTo>
                  <a:pt x="213994" y="210819"/>
                </a:lnTo>
                <a:lnTo>
                  <a:pt x="255553" y="172975"/>
                </a:lnTo>
                <a:lnTo>
                  <a:pt x="300106" y="138419"/>
                </a:lnTo>
                <a:lnTo>
                  <a:pt x="347485" y="107315"/>
                </a:lnTo>
                <a:lnTo>
                  <a:pt x="397525" y="79827"/>
                </a:lnTo>
                <a:lnTo>
                  <a:pt x="450056" y="56118"/>
                </a:lnTo>
                <a:lnTo>
                  <a:pt x="504911" y="36352"/>
                </a:lnTo>
                <a:lnTo>
                  <a:pt x="561922" y="20694"/>
                </a:lnTo>
                <a:lnTo>
                  <a:pt x="620923" y="9306"/>
                </a:lnTo>
                <a:lnTo>
                  <a:pt x="681744" y="2353"/>
                </a:lnTo>
                <a:lnTo>
                  <a:pt x="744219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678170" y="5629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167880" y="70980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766559" y="4792979"/>
            <a:ext cx="2468880" cy="2430780"/>
          </a:xfrm>
          <a:custGeom>
            <a:avLst/>
            <a:gdLst/>
            <a:ahLst/>
            <a:cxnLst/>
            <a:rect l="l" t="t" r="r" b="b"/>
            <a:pathLst>
              <a:path w="2468879" h="2430779">
                <a:moveTo>
                  <a:pt x="1234440" y="0"/>
                </a:moveTo>
                <a:lnTo>
                  <a:pt x="1338121" y="3898"/>
                </a:lnTo>
                <a:lnTo>
                  <a:pt x="1439048" y="15411"/>
                </a:lnTo>
                <a:lnTo>
                  <a:pt x="1536944" y="34268"/>
                </a:lnTo>
                <a:lnTo>
                  <a:pt x="1631533" y="60197"/>
                </a:lnTo>
                <a:lnTo>
                  <a:pt x="1722536" y="92928"/>
                </a:lnTo>
                <a:lnTo>
                  <a:pt x="1809677" y="132187"/>
                </a:lnTo>
                <a:lnTo>
                  <a:pt x="1892678" y="177705"/>
                </a:lnTo>
                <a:lnTo>
                  <a:pt x="1971263" y="229209"/>
                </a:lnTo>
                <a:lnTo>
                  <a:pt x="2045154" y="286428"/>
                </a:lnTo>
                <a:lnTo>
                  <a:pt x="2114073" y="349091"/>
                </a:lnTo>
                <a:lnTo>
                  <a:pt x="2177745" y="416925"/>
                </a:lnTo>
                <a:lnTo>
                  <a:pt x="2235890" y="489661"/>
                </a:lnTo>
                <a:lnTo>
                  <a:pt x="2288234" y="567025"/>
                </a:lnTo>
                <a:lnTo>
                  <a:pt x="2334497" y="648747"/>
                </a:lnTo>
                <a:lnTo>
                  <a:pt x="2374403" y="734556"/>
                </a:lnTo>
                <a:lnTo>
                  <a:pt x="2407676" y="824179"/>
                </a:lnTo>
                <a:lnTo>
                  <a:pt x="2434037" y="917345"/>
                </a:lnTo>
                <a:lnTo>
                  <a:pt x="2453209" y="1013783"/>
                </a:lnTo>
                <a:lnTo>
                  <a:pt x="2464916" y="1113222"/>
                </a:lnTo>
                <a:lnTo>
                  <a:pt x="2468880" y="1215390"/>
                </a:lnTo>
                <a:lnTo>
                  <a:pt x="2464916" y="1317385"/>
                </a:lnTo>
                <a:lnTo>
                  <a:pt x="2453209" y="1416687"/>
                </a:lnTo>
                <a:lnTo>
                  <a:pt x="2434037" y="1513021"/>
                </a:lnTo>
                <a:lnTo>
                  <a:pt x="2407676" y="1606113"/>
                </a:lnTo>
                <a:lnTo>
                  <a:pt x="2374403" y="1695688"/>
                </a:lnTo>
                <a:lnTo>
                  <a:pt x="2334497" y="1781472"/>
                </a:lnTo>
                <a:lnTo>
                  <a:pt x="2288234" y="1863190"/>
                </a:lnTo>
                <a:lnTo>
                  <a:pt x="2235890" y="1940570"/>
                </a:lnTo>
                <a:lnTo>
                  <a:pt x="2177745" y="2013335"/>
                </a:lnTo>
                <a:lnTo>
                  <a:pt x="2114073" y="2081212"/>
                </a:lnTo>
                <a:lnTo>
                  <a:pt x="2045154" y="2143927"/>
                </a:lnTo>
                <a:lnTo>
                  <a:pt x="1971263" y="2201204"/>
                </a:lnTo>
                <a:lnTo>
                  <a:pt x="1892678" y="2252771"/>
                </a:lnTo>
                <a:lnTo>
                  <a:pt x="1809677" y="2298352"/>
                </a:lnTo>
                <a:lnTo>
                  <a:pt x="1722536" y="2337673"/>
                </a:lnTo>
                <a:lnTo>
                  <a:pt x="1631533" y="2370460"/>
                </a:lnTo>
                <a:lnTo>
                  <a:pt x="1536944" y="2396438"/>
                </a:lnTo>
                <a:lnTo>
                  <a:pt x="1439048" y="2415334"/>
                </a:lnTo>
                <a:lnTo>
                  <a:pt x="1338121" y="2426872"/>
                </a:lnTo>
                <a:lnTo>
                  <a:pt x="1234440" y="2430780"/>
                </a:lnTo>
                <a:lnTo>
                  <a:pt x="1130758" y="2426872"/>
                </a:lnTo>
                <a:lnTo>
                  <a:pt x="1029831" y="2415334"/>
                </a:lnTo>
                <a:lnTo>
                  <a:pt x="931935" y="2396438"/>
                </a:lnTo>
                <a:lnTo>
                  <a:pt x="837346" y="2370460"/>
                </a:lnTo>
                <a:lnTo>
                  <a:pt x="746343" y="2337673"/>
                </a:lnTo>
                <a:lnTo>
                  <a:pt x="659202" y="2298352"/>
                </a:lnTo>
                <a:lnTo>
                  <a:pt x="576201" y="2252771"/>
                </a:lnTo>
                <a:lnTo>
                  <a:pt x="497616" y="2201204"/>
                </a:lnTo>
                <a:lnTo>
                  <a:pt x="423725" y="2143927"/>
                </a:lnTo>
                <a:lnTo>
                  <a:pt x="354806" y="2081212"/>
                </a:lnTo>
                <a:lnTo>
                  <a:pt x="291134" y="2013335"/>
                </a:lnTo>
                <a:lnTo>
                  <a:pt x="232989" y="1940570"/>
                </a:lnTo>
                <a:lnTo>
                  <a:pt x="180645" y="1863190"/>
                </a:lnTo>
                <a:lnTo>
                  <a:pt x="134382" y="1781472"/>
                </a:lnTo>
                <a:lnTo>
                  <a:pt x="94476" y="1695688"/>
                </a:lnTo>
                <a:lnTo>
                  <a:pt x="61203" y="1606113"/>
                </a:lnTo>
                <a:lnTo>
                  <a:pt x="34842" y="1513021"/>
                </a:lnTo>
                <a:lnTo>
                  <a:pt x="15670" y="1416687"/>
                </a:lnTo>
                <a:lnTo>
                  <a:pt x="3963" y="1317385"/>
                </a:lnTo>
                <a:lnTo>
                  <a:pt x="0" y="1215390"/>
                </a:lnTo>
                <a:lnTo>
                  <a:pt x="3963" y="1113222"/>
                </a:lnTo>
                <a:lnTo>
                  <a:pt x="15670" y="1013783"/>
                </a:lnTo>
                <a:lnTo>
                  <a:pt x="34842" y="917345"/>
                </a:lnTo>
                <a:lnTo>
                  <a:pt x="61203" y="824179"/>
                </a:lnTo>
                <a:lnTo>
                  <a:pt x="94476" y="734556"/>
                </a:lnTo>
                <a:lnTo>
                  <a:pt x="134382" y="648747"/>
                </a:lnTo>
                <a:lnTo>
                  <a:pt x="180645" y="567025"/>
                </a:lnTo>
                <a:lnTo>
                  <a:pt x="232989" y="489661"/>
                </a:lnTo>
                <a:lnTo>
                  <a:pt x="291134" y="416925"/>
                </a:lnTo>
                <a:lnTo>
                  <a:pt x="354806" y="349091"/>
                </a:lnTo>
                <a:lnTo>
                  <a:pt x="423725" y="286428"/>
                </a:lnTo>
                <a:lnTo>
                  <a:pt x="497616" y="229209"/>
                </a:lnTo>
                <a:lnTo>
                  <a:pt x="576201" y="177705"/>
                </a:lnTo>
                <a:lnTo>
                  <a:pt x="659202" y="132187"/>
                </a:lnTo>
                <a:lnTo>
                  <a:pt x="746343" y="92928"/>
                </a:lnTo>
                <a:lnTo>
                  <a:pt x="837346" y="60198"/>
                </a:lnTo>
                <a:lnTo>
                  <a:pt x="931935" y="34268"/>
                </a:lnTo>
                <a:lnTo>
                  <a:pt x="1029831" y="15411"/>
                </a:lnTo>
                <a:lnTo>
                  <a:pt x="1130758" y="3898"/>
                </a:lnTo>
                <a:lnTo>
                  <a:pt x="1234440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766559" y="4792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235440" y="7223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996940" y="5259070"/>
            <a:ext cx="681990" cy="673100"/>
          </a:xfrm>
          <a:custGeom>
            <a:avLst/>
            <a:gdLst/>
            <a:ahLst/>
            <a:cxnLst/>
            <a:rect l="l" t="t" r="r" b="b"/>
            <a:pathLst>
              <a:path w="681990" h="673100">
                <a:moveTo>
                  <a:pt x="185420" y="0"/>
                </a:moveTo>
                <a:lnTo>
                  <a:pt x="0" y="201929"/>
                </a:lnTo>
                <a:lnTo>
                  <a:pt x="405130" y="572769"/>
                </a:lnTo>
                <a:lnTo>
                  <a:pt x="312420" y="673099"/>
                </a:lnTo>
                <a:lnTo>
                  <a:pt x="632460" y="594359"/>
                </a:lnTo>
                <a:lnTo>
                  <a:pt x="666511" y="370839"/>
                </a:lnTo>
                <a:lnTo>
                  <a:pt x="590550" y="370839"/>
                </a:lnTo>
                <a:lnTo>
                  <a:pt x="185420" y="0"/>
                </a:lnTo>
                <a:close/>
              </a:path>
              <a:path w="681990" h="673100">
                <a:moveTo>
                  <a:pt x="681989" y="269239"/>
                </a:moveTo>
                <a:lnTo>
                  <a:pt x="590550" y="370839"/>
                </a:lnTo>
                <a:lnTo>
                  <a:pt x="666511" y="370839"/>
                </a:lnTo>
                <a:lnTo>
                  <a:pt x="681989" y="269239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996940" y="5259070"/>
            <a:ext cx="681990" cy="673100"/>
          </a:xfrm>
          <a:custGeom>
            <a:avLst/>
            <a:gdLst/>
            <a:ahLst/>
            <a:cxnLst/>
            <a:rect l="l" t="t" r="r" b="b"/>
            <a:pathLst>
              <a:path w="681990" h="673100">
                <a:moveTo>
                  <a:pt x="185420" y="0"/>
                </a:moveTo>
                <a:lnTo>
                  <a:pt x="590550" y="370839"/>
                </a:lnTo>
                <a:lnTo>
                  <a:pt x="681989" y="269239"/>
                </a:lnTo>
                <a:lnTo>
                  <a:pt x="632460" y="594359"/>
                </a:lnTo>
                <a:lnTo>
                  <a:pt x="312420" y="673099"/>
                </a:lnTo>
                <a:lnTo>
                  <a:pt x="405130" y="572769"/>
                </a:lnTo>
                <a:lnTo>
                  <a:pt x="0" y="201929"/>
                </a:lnTo>
                <a:lnTo>
                  <a:pt x="185420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814819" y="5651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904229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3930650" y="1529393"/>
            <a:ext cx="5443855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</a:p>
          <a:p>
            <a:pPr marL="1233805" marR="111125">
              <a:lnSpc>
                <a:spcPts val="2020"/>
              </a:lnSpc>
              <a:spcBef>
                <a:spcPts val="95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mil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“tri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”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etw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vir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nme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34440" marR="309245">
              <a:lnSpc>
                <a:spcPts val="2010"/>
              </a:lnSpc>
              <a:buFont typeface="Arial"/>
              <a:buChar char="-"/>
              <a:tabLst>
                <a:tab pos="137414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“ci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qu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servat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373505" indent="-139065">
              <a:lnSpc>
                <a:spcPts val="1980"/>
              </a:lnSpc>
              <a:buFont typeface="Arial"/>
              <a:buChar char="-"/>
              <a:tabLst>
                <a:tab pos="137414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“circl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s”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nters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30650" y="1879912"/>
            <a:ext cx="974090" cy="109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07950" algn="ctr">
              <a:lnSpc>
                <a:spcPct val="140200"/>
              </a:lnSpc>
            </a:pP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bserve</a:t>
            </a:r>
            <a:r>
              <a:rPr sz="1700" dirty="0">
                <a:latin typeface="Arial"/>
                <a:cs typeface="Arial"/>
              </a:rPr>
              <a:t>r 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sp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7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0730" y="2474404"/>
            <a:ext cx="3136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t=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0119" y="3346894"/>
            <a:ext cx="2449830" cy="773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13614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t=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37529" y="4714683"/>
            <a:ext cx="3136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t=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36920" y="6132004"/>
            <a:ext cx="3136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73059" y="5587174"/>
            <a:ext cx="3136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29200" y="4917440"/>
            <a:ext cx="1149350" cy="20320"/>
          </a:xfrm>
          <a:custGeom>
            <a:avLst/>
            <a:gdLst/>
            <a:ahLst/>
            <a:cxnLst/>
            <a:rect l="l" t="t" r="r" b="b"/>
            <a:pathLst>
              <a:path w="1149350" h="20320">
                <a:moveTo>
                  <a:pt x="1149350" y="0"/>
                </a:moveTo>
                <a:lnTo>
                  <a:pt x="0" y="2032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678170" y="6346190"/>
            <a:ext cx="745490" cy="21590"/>
          </a:xfrm>
          <a:custGeom>
            <a:avLst/>
            <a:gdLst/>
            <a:ahLst/>
            <a:cxnLst/>
            <a:rect l="l" t="t" r="r" b="b"/>
            <a:pathLst>
              <a:path w="745489" h="21589">
                <a:moveTo>
                  <a:pt x="745489" y="0"/>
                </a:moveTo>
                <a:lnTo>
                  <a:pt x="0" y="2159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990840" y="5486400"/>
            <a:ext cx="1141730" cy="477520"/>
          </a:xfrm>
          <a:custGeom>
            <a:avLst/>
            <a:gdLst/>
            <a:ahLst/>
            <a:cxnLst/>
            <a:rect l="l" t="t" r="r" b="b"/>
            <a:pathLst>
              <a:path w="1141729" h="477520">
                <a:moveTo>
                  <a:pt x="1141729" y="0"/>
                </a:moveTo>
                <a:lnTo>
                  <a:pt x="0" y="477519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ct val="100000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727027" y="1558877"/>
            <a:ext cx="3746595" cy="3380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020280" y="1464997"/>
            <a:ext cx="974090" cy="14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0200"/>
              </a:lnSpc>
            </a:pP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rce 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bserver sp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</a:p>
          <a:p>
            <a:pPr marL="309245">
              <a:lnSpc>
                <a:spcPct val="100000"/>
              </a:lnSpc>
              <a:spcBef>
                <a:spcPts val="819"/>
              </a:spcBef>
            </a:pPr>
            <a:r>
              <a:rPr sz="17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7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5573347" y="3796617"/>
            <a:ext cx="3746595" cy="3382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29200" y="3801109"/>
            <a:ext cx="2232660" cy="2199640"/>
          </a:xfrm>
          <a:custGeom>
            <a:avLst/>
            <a:gdLst/>
            <a:ahLst/>
            <a:cxnLst/>
            <a:rect l="l" t="t" r="r" b="b"/>
            <a:pathLst>
              <a:path w="2232659" h="2199640">
                <a:moveTo>
                  <a:pt x="1116329" y="0"/>
                </a:moveTo>
                <a:lnTo>
                  <a:pt x="1210042" y="3530"/>
                </a:lnTo>
                <a:lnTo>
                  <a:pt x="1301275" y="13958"/>
                </a:lnTo>
                <a:lnTo>
                  <a:pt x="1389775" y="31036"/>
                </a:lnTo>
                <a:lnTo>
                  <a:pt x="1475292" y="54518"/>
                </a:lnTo>
                <a:lnTo>
                  <a:pt x="1557575" y="84157"/>
                </a:lnTo>
                <a:lnTo>
                  <a:pt x="1636372" y="119706"/>
                </a:lnTo>
                <a:lnTo>
                  <a:pt x="1711431" y="160919"/>
                </a:lnTo>
                <a:lnTo>
                  <a:pt x="1782500" y="207548"/>
                </a:lnTo>
                <a:lnTo>
                  <a:pt x="1849330" y="259348"/>
                </a:lnTo>
                <a:lnTo>
                  <a:pt x="1911667" y="316071"/>
                </a:lnTo>
                <a:lnTo>
                  <a:pt x="1969261" y="377471"/>
                </a:lnTo>
                <a:lnTo>
                  <a:pt x="2021860" y="443301"/>
                </a:lnTo>
                <a:lnTo>
                  <a:pt x="2069212" y="513314"/>
                </a:lnTo>
                <a:lnTo>
                  <a:pt x="2111067" y="587264"/>
                </a:lnTo>
                <a:lnTo>
                  <a:pt x="2147173" y="664904"/>
                </a:lnTo>
                <a:lnTo>
                  <a:pt x="2177277" y="745987"/>
                </a:lnTo>
                <a:lnTo>
                  <a:pt x="2201130" y="830267"/>
                </a:lnTo>
                <a:lnTo>
                  <a:pt x="2218479" y="917497"/>
                </a:lnTo>
                <a:lnTo>
                  <a:pt x="2229072" y="1007430"/>
                </a:lnTo>
                <a:lnTo>
                  <a:pt x="2232659" y="1099820"/>
                </a:lnTo>
                <a:lnTo>
                  <a:pt x="2229072" y="1192037"/>
                </a:lnTo>
                <a:lnTo>
                  <a:pt x="2218479" y="1281833"/>
                </a:lnTo>
                <a:lnTo>
                  <a:pt x="2201130" y="1368959"/>
                </a:lnTo>
                <a:lnTo>
                  <a:pt x="2177277" y="1453164"/>
                </a:lnTo>
                <a:lnTo>
                  <a:pt x="2147173" y="1534199"/>
                </a:lnTo>
                <a:lnTo>
                  <a:pt x="2111067" y="1611815"/>
                </a:lnTo>
                <a:lnTo>
                  <a:pt x="2069212" y="1685762"/>
                </a:lnTo>
                <a:lnTo>
                  <a:pt x="2021860" y="1755790"/>
                </a:lnTo>
                <a:lnTo>
                  <a:pt x="1969261" y="1821650"/>
                </a:lnTo>
                <a:lnTo>
                  <a:pt x="1911667" y="1883092"/>
                </a:lnTo>
                <a:lnTo>
                  <a:pt x="1849330" y="1939867"/>
                </a:lnTo>
                <a:lnTo>
                  <a:pt x="1782500" y="1991725"/>
                </a:lnTo>
                <a:lnTo>
                  <a:pt x="1711431" y="2038417"/>
                </a:lnTo>
                <a:lnTo>
                  <a:pt x="1636372" y="2079693"/>
                </a:lnTo>
                <a:lnTo>
                  <a:pt x="1557575" y="2115304"/>
                </a:lnTo>
                <a:lnTo>
                  <a:pt x="1475292" y="2144999"/>
                </a:lnTo>
                <a:lnTo>
                  <a:pt x="1389775" y="2168530"/>
                </a:lnTo>
                <a:lnTo>
                  <a:pt x="1301275" y="2185647"/>
                </a:lnTo>
                <a:lnTo>
                  <a:pt x="1210042" y="2196100"/>
                </a:lnTo>
                <a:lnTo>
                  <a:pt x="1116329" y="2199640"/>
                </a:lnTo>
                <a:lnTo>
                  <a:pt x="1022445" y="2196100"/>
                </a:lnTo>
                <a:lnTo>
                  <a:pt x="931076" y="2185647"/>
                </a:lnTo>
                <a:lnTo>
                  <a:pt x="842471" y="2168530"/>
                </a:lnTo>
                <a:lnTo>
                  <a:pt x="756879" y="2144999"/>
                </a:lnTo>
                <a:lnTo>
                  <a:pt x="674548" y="2115304"/>
                </a:lnTo>
                <a:lnTo>
                  <a:pt x="595727" y="2079693"/>
                </a:lnTo>
                <a:lnTo>
                  <a:pt x="520665" y="2038417"/>
                </a:lnTo>
                <a:lnTo>
                  <a:pt x="449610" y="1991725"/>
                </a:lnTo>
                <a:lnTo>
                  <a:pt x="382811" y="1939867"/>
                </a:lnTo>
                <a:lnTo>
                  <a:pt x="320516" y="1883092"/>
                </a:lnTo>
                <a:lnTo>
                  <a:pt x="262974" y="1821650"/>
                </a:lnTo>
                <a:lnTo>
                  <a:pt x="210433" y="1755790"/>
                </a:lnTo>
                <a:lnTo>
                  <a:pt x="163143" y="1685762"/>
                </a:lnTo>
                <a:lnTo>
                  <a:pt x="121352" y="1611815"/>
                </a:lnTo>
                <a:lnTo>
                  <a:pt x="85308" y="1534199"/>
                </a:lnTo>
                <a:lnTo>
                  <a:pt x="55260" y="1453164"/>
                </a:lnTo>
                <a:lnTo>
                  <a:pt x="31456" y="1368959"/>
                </a:lnTo>
                <a:lnTo>
                  <a:pt x="14146" y="1281833"/>
                </a:lnTo>
                <a:lnTo>
                  <a:pt x="3578" y="1192037"/>
                </a:lnTo>
                <a:lnTo>
                  <a:pt x="0" y="1099820"/>
                </a:lnTo>
                <a:lnTo>
                  <a:pt x="3578" y="1007430"/>
                </a:lnTo>
                <a:lnTo>
                  <a:pt x="14146" y="917497"/>
                </a:lnTo>
                <a:lnTo>
                  <a:pt x="31456" y="830267"/>
                </a:lnTo>
                <a:lnTo>
                  <a:pt x="55260" y="745987"/>
                </a:lnTo>
                <a:lnTo>
                  <a:pt x="85308" y="664904"/>
                </a:lnTo>
                <a:lnTo>
                  <a:pt x="121352" y="587264"/>
                </a:lnTo>
                <a:lnTo>
                  <a:pt x="163143" y="513314"/>
                </a:lnTo>
                <a:lnTo>
                  <a:pt x="210433" y="443301"/>
                </a:lnTo>
                <a:lnTo>
                  <a:pt x="262974" y="377471"/>
                </a:lnTo>
                <a:lnTo>
                  <a:pt x="320516" y="316071"/>
                </a:lnTo>
                <a:lnTo>
                  <a:pt x="382811" y="259348"/>
                </a:lnTo>
                <a:lnTo>
                  <a:pt x="449610" y="207548"/>
                </a:lnTo>
                <a:lnTo>
                  <a:pt x="520665" y="160919"/>
                </a:lnTo>
                <a:lnTo>
                  <a:pt x="595727" y="119706"/>
                </a:lnTo>
                <a:lnTo>
                  <a:pt x="674548" y="84157"/>
                </a:lnTo>
                <a:lnTo>
                  <a:pt x="756879" y="54518"/>
                </a:lnTo>
                <a:lnTo>
                  <a:pt x="842471" y="31036"/>
                </a:lnTo>
                <a:lnTo>
                  <a:pt x="931076" y="13958"/>
                </a:lnTo>
                <a:lnTo>
                  <a:pt x="1022445" y="3530"/>
                </a:lnTo>
                <a:lnTo>
                  <a:pt x="1116329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029200" y="3801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261859" y="6000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678170" y="5629909"/>
            <a:ext cx="1489710" cy="1468120"/>
          </a:xfrm>
          <a:custGeom>
            <a:avLst/>
            <a:gdLst/>
            <a:ahLst/>
            <a:cxnLst/>
            <a:rect l="l" t="t" r="r" b="b"/>
            <a:pathLst>
              <a:path w="1489709" h="1468120">
                <a:moveTo>
                  <a:pt x="744219" y="0"/>
                </a:moveTo>
                <a:lnTo>
                  <a:pt x="806876" y="2353"/>
                </a:lnTo>
                <a:lnTo>
                  <a:pt x="867860" y="9306"/>
                </a:lnTo>
                <a:lnTo>
                  <a:pt x="927007" y="20694"/>
                </a:lnTo>
                <a:lnTo>
                  <a:pt x="984148" y="36352"/>
                </a:lnTo>
                <a:lnTo>
                  <a:pt x="1039117" y="56118"/>
                </a:lnTo>
                <a:lnTo>
                  <a:pt x="1091749" y="79827"/>
                </a:lnTo>
                <a:lnTo>
                  <a:pt x="1141875" y="107315"/>
                </a:lnTo>
                <a:lnTo>
                  <a:pt x="1189329" y="138419"/>
                </a:lnTo>
                <a:lnTo>
                  <a:pt x="1233945" y="172975"/>
                </a:lnTo>
                <a:lnTo>
                  <a:pt x="1275556" y="210819"/>
                </a:lnTo>
                <a:lnTo>
                  <a:pt x="1313995" y="251788"/>
                </a:lnTo>
                <a:lnTo>
                  <a:pt x="1349095" y="295716"/>
                </a:lnTo>
                <a:lnTo>
                  <a:pt x="1380690" y="342442"/>
                </a:lnTo>
                <a:lnTo>
                  <a:pt x="1408614" y="391800"/>
                </a:lnTo>
                <a:lnTo>
                  <a:pt x="1432698" y="443626"/>
                </a:lnTo>
                <a:lnTo>
                  <a:pt x="1452778" y="497758"/>
                </a:lnTo>
                <a:lnTo>
                  <a:pt x="1468685" y="554031"/>
                </a:lnTo>
                <a:lnTo>
                  <a:pt x="1480254" y="612282"/>
                </a:lnTo>
                <a:lnTo>
                  <a:pt x="1487318" y="672346"/>
                </a:lnTo>
                <a:lnTo>
                  <a:pt x="1489709" y="734059"/>
                </a:lnTo>
                <a:lnTo>
                  <a:pt x="1487318" y="795601"/>
                </a:lnTo>
                <a:lnTo>
                  <a:pt x="1480254" y="855529"/>
                </a:lnTo>
                <a:lnTo>
                  <a:pt x="1468685" y="913675"/>
                </a:lnTo>
                <a:lnTo>
                  <a:pt x="1452778" y="969873"/>
                </a:lnTo>
                <a:lnTo>
                  <a:pt x="1432698" y="1023957"/>
                </a:lnTo>
                <a:lnTo>
                  <a:pt x="1408614" y="1075759"/>
                </a:lnTo>
                <a:lnTo>
                  <a:pt x="1380690" y="1125114"/>
                </a:lnTo>
                <a:lnTo>
                  <a:pt x="1349095" y="1171854"/>
                </a:lnTo>
                <a:lnTo>
                  <a:pt x="1313995" y="1215813"/>
                </a:lnTo>
                <a:lnTo>
                  <a:pt x="1275556" y="1256823"/>
                </a:lnTo>
                <a:lnTo>
                  <a:pt x="1233945" y="1294719"/>
                </a:lnTo>
                <a:lnTo>
                  <a:pt x="1189329" y="1329334"/>
                </a:lnTo>
                <a:lnTo>
                  <a:pt x="1141875" y="1360500"/>
                </a:lnTo>
                <a:lnTo>
                  <a:pt x="1091749" y="1388052"/>
                </a:lnTo>
                <a:lnTo>
                  <a:pt x="1039117" y="1411823"/>
                </a:lnTo>
                <a:lnTo>
                  <a:pt x="984148" y="1431645"/>
                </a:lnTo>
                <a:lnTo>
                  <a:pt x="927007" y="1447353"/>
                </a:lnTo>
                <a:lnTo>
                  <a:pt x="867860" y="1458779"/>
                </a:lnTo>
                <a:lnTo>
                  <a:pt x="806876" y="1465757"/>
                </a:lnTo>
                <a:lnTo>
                  <a:pt x="744219" y="1468120"/>
                </a:lnTo>
                <a:lnTo>
                  <a:pt x="681744" y="1465757"/>
                </a:lnTo>
                <a:lnTo>
                  <a:pt x="620923" y="1458779"/>
                </a:lnTo>
                <a:lnTo>
                  <a:pt x="561922" y="1447353"/>
                </a:lnTo>
                <a:lnTo>
                  <a:pt x="504911" y="1431645"/>
                </a:lnTo>
                <a:lnTo>
                  <a:pt x="450056" y="1411823"/>
                </a:lnTo>
                <a:lnTo>
                  <a:pt x="397525" y="1388052"/>
                </a:lnTo>
                <a:lnTo>
                  <a:pt x="347485" y="1360500"/>
                </a:lnTo>
                <a:lnTo>
                  <a:pt x="300106" y="1329334"/>
                </a:lnTo>
                <a:lnTo>
                  <a:pt x="255553" y="1294719"/>
                </a:lnTo>
                <a:lnTo>
                  <a:pt x="213994" y="1256823"/>
                </a:lnTo>
                <a:lnTo>
                  <a:pt x="175599" y="1215813"/>
                </a:lnTo>
                <a:lnTo>
                  <a:pt x="140533" y="1171854"/>
                </a:lnTo>
                <a:lnTo>
                  <a:pt x="108964" y="1125114"/>
                </a:lnTo>
                <a:lnTo>
                  <a:pt x="81061" y="1075759"/>
                </a:lnTo>
                <a:lnTo>
                  <a:pt x="56991" y="1023957"/>
                </a:lnTo>
                <a:lnTo>
                  <a:pt x="36921" y="969873"/>
                </a:lnTo>
                <a:lnTo>
                  <a:pt x="21019" y="913675"/>
                </a:lnTo>
                <a:lnTo>
                  <a:pt x="9453" y="855529"/>
                </a:lnTo>
                <a:lnTo>
                  <a:pt x="2391" y="795601"/>
                </a:lnTo>
                <a:lnTo>
                  <a:pt x="0" y="734059"/>
                </a:lnTo>
                <a:lnTo>
                  <a:pt x="2391" y="672346"/>
                </a:lnTo>
                <a:lnTo>
                  <a:pt x="9453" y="612282"/>
                </a:lnTo>
                <a:lnTo>
                  <a:pt x="21019" y="554031"/>
                </a:lnTo>
                <a:lnTo>
                  <a:pt x="36921" y="497758"/>
                </a:lnTo>
                <a:lnTo>
                  <a:pt x="56991" y="443626"/>
                </a:lnTo>
                <a:lnTo>
                  <a:pt x="81061" y="391800"/>
                </a:lnTo>
                <a:lnTo>
                  <a:pt x="108964" y="342442"/>
                </a:lnTo>
                <a:lnTo>
                  <a:pt x="140533" y="295716"/>
                </a:lnTo>
                <a:lnTo>
                  <a:pt x="175599" y="251788"/>
                </a:lnTo>
                <a:lnTo>
                  <a:pt x="213994" y="210819"/>
                </a:lnTo>
                <a:lnTo>
                  <a:pt x="255553" y="172975"/>
                </a:lnTo>
                <a:lnTo>
                  <a:pt x="300106" y="138419"/>
                </a:lnTo>
                <a:lnTo>
                  <a:pt x="347485" y="107315"/>
                </a:lnTo>
                <a:lnTo>
                  <a:pt x="397525" y="79827"/>
                </a:lnTo>
                <a:lnTo>
                  <a:pt x="450056" y="56118"/>
                </a:lnTo>
                <a:lnTo>
                  <a:pt x="504911" y="36352"/>
                </a:lnTo>
                <a:lnTo>
                  <a:pt x="561922" y="20694"/>
                </a:lnTo>
                <a:lnTo>
                  <a:pt x="620923" y="9306"/>
                </a:lnTo>
                <a:lnTo>
                  <a:pt x="681744" y="2353"/>
                </a:lnTo>
                <a:lnTo>
                  <a:pt x="744219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678170" y="5629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67880" y="70980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766559" y="4792979"/>
            <a:ext cx="2468880" cy="2430780"/>
          </a:xfrm>
          <a:custGeom>
            <a:avLst/>
            <a:gdLst/>
            <a:ahLst/>
            <a:cxnLst/>
            <a:rect l="l" t="t" r="r" b="b"/>
            <a:pathLst>
              <a:path w="2468879" h="2430779">
                <a:moveTo>
                  <a:pt x="1234440" y="0"/>
                </a:moveTo>
                <a:lnTo>
                  <a:pt x="1338121" y="3898"/>
                </a:lnTo>
                <a:lnTo>
                  <a:pt x="1439048" y="15411"/>
                </a:lnTo>
                <a:lnTo>
                  <a:pt x="1536944" y="34268"/>
                </a:lnTo>
                <a:lnTo>
                  <a:pt x="1631533" y="60197"/>
                </a:lnTo>
                <a:lnTo>
                  <a:pt x="1722536" y="92928"/>
                </a:lnTo>
                <a:lnTo>
                  <a:pt x="1809677" y="132187"/>
                </a:lnTo>
                <a:lnTo>
                  <a:pt x="1892678" y="177705"/>
                </a:lnTo>
                <a:lnTo>
                  <a:pt x="1971263" y="229209"/>
                </a:lnTo>
                <a:lnTo>
                  <a:pt x="2045154" y="286428"/>
                </a:lnTo>
                <a:lnTo>
                  <a:pt x="2114073" y="349091"/>
                </a:lnTo>
                <a:lnTo>
                  <a:pt x="2177745" y="416925"/>
                </a:lnTo>
                <a:lnTo>
                  <a:pt x="2235890" y="489661"/>
                </a:lnTo>
                <a:lnTo>
                  <a:pt x="2288234" y="567025"/>
                </a:lnTo>
                <a:lnTo>
                  <a:pt x="2334497" y="648747"/>
                </a:lnTo>
                <a:lnTo>
                  <a:pt x="2374403" y="734556"/>
                </a:lnTo>
                <a:lnTo>
                  <a:pt x="2407676" y="824179"/>
                </a:lnTo>
                <a:lnTo>
                  <a:pt x="2434037" y="917345"/>
                </a:lnTo>
                <a:lnTo>
                  <a:pt x="2453209" y="1013783"/>
                </a:lnTo>
                <a:lnTo>
                  <a:pt x="2464916" y="1113222"/>
                </a:lnTo>
                <a:lnTo>
                  <a:pt x="2468880" y="1215390"/>
                </a:lnTo>
                <a:lnTo>
                  <a:pt x="2464916" y="1317385"/>
                </a:lnTo>
                <a:lnTo>
                  <a:pt x="2453209" y="1416687"/>
                </a:lnTo>
                <a:lnTo>
                  <a:pt x="2434037" y="1513021"/>
                </a:lnTo>
                <a:lnTo>
                  <a:pt x="2407676" y="1606113"/>
                </a:lnTo>
                <a:lnTo>
                  <a:pt x="2374403" y="1695688"/>
                </a:lnTo>
                <a:lnTo>
                  <a:pt x="2334497" y="1781472"/>
                </a:lnTo>
                <a:lnTo>
                  <a:pt x="2288234" y="1863190"/>
                </a:lnTo>
                <a:lnTo>
                  <a:pt x="2235890" y="1940570"/>
                </a:lnTo>
                <a:lnTo>
                  <a:pt x="2177745" y="2013335"/>
                </a:lnTo>
                <a:lnTo>
                  <a:pt x="2114073" y="2081212"/>
                </a:lnTo>
                <a:lnTo>
                  <a:pt x="2045154" y="2143927"/>
                </a:lnTo>
                <a:lnTo>
                  <a:pt x="1971263" y="2201204"/>
                </a:lnTo>
                <a:lnTo>
                  <a:pt x="1892678" y="2252771"/>
                </a:lnTo>
                <a:lnTo>
                  <a:pt x="1809677" y="2298352"/>
                </a:lnTo>
                <a:lnTo>
                  <a:pt x="1722536" y="2337673"/>
                </a:lnTo>
                <a:lnTo>
                  <a:pt x="1631533" y="2370460"/>
                </a:lnTo>
                <a:lnTo>
                  <a:pt x="1536944" y="2396438"/>
                </a:lnTo>
                <a:lnTo>
                  <a:pt x="1439048" y="2415334"/>
                </a:lnTo>
                <a:lnTo>
                  <a:pt x="1338121" y="2426872"/>
                </a:lnTo>
                <a:lnTo>
                  <a:pt x="1234440" y="2430780"/>
                </a:lnTo>
                <a:lnTo>
                  <a:pt x="1130758" y="2426872"/>
                </a:lnTo>
                <a:lnTo>
                  <a:pt x="1029831" y="2415334"/>
                </a:lnTo>
                <a:lnTo>
                  <a:pt x="931935" y="2396438"/>
                </a:lnTo>
                <a:lnTo>
                  <a:pt x="837346" y="2370460"/>
                </a:lnTo>
                <a:lnTo>
                  <a:pt x="746343" y="2337673"/>
                </a:lnTo>
                <a:lnTo>
                  <a:pt x="659202" y="2298352"/>
                </a:lnTo>
                <a:lnTo>
                  <a:pt x="576201" y="2252771"/>
                </a:lnTo>
                <a:lnTo>
                  <a:pt x="497616" y="2201204"/>
                </a:lnTo>
                <a:lnTo>
                  <a:pt x="423725" y="2143927"/>
                </a:lnTo>
                <a:lnTo>
                  <a:pt x="354806" y="2081212"/>
                </a:lnTo>
                <a:lnTo>
                  <a:pt x="291134" y="2013335"/>
                </a:lnTo>
                <a:lnTo>
                  <a:pt x="232989" y="1940570"/>
                </a:lnTo>
                <a:lnTo>
                  <a:pt x="180645" y="1863190"/>
                </a:lnTo>
                <a:lnTo>
                  <a:pt x="134382" y="1781472"/>
                </a:lnTo>
                <a:lnTo>
                  <a:pt x="94476" y="1695688"/>
                </a:lnTo>
                <a:lnTo>
                  <a:pt x="61203" y="1606113"/>
                </a:lnTo>
                <a:lnTo>
                  <a:pt x="34842" y="1513021"/>
                </a:lnTo>
                <a:lnTo>
                  <a:pt x="15670" y="1416687"/>
                </a:lnTo>
                <a:lnTo>
                  <a:pt x="3963" y="1317385"/>
                </a:lnTo>
                <a:lnTo>
                  <a:pt x="0" y="1215390"/>
                </a:lnTo>
                <a:lnTo>
                  <a:pt x="3963" y="1113222"/>
                </a:lnTo>
                <a:lnTo>
                  <a:pt x="15670" y="1013783"/>
                </a:lnTo>
                <a:lnTo>
                  <a:pt x="34842" y="917345"/>
                </a:lnTo>
                <a:lnTo>
                  <a:pt x="61203" y="824179"/>
                </a:lnTo>
                <a:lnTo>
                  <a:pt x="94476" y="734556"/>
                </a:lnTo>
                <a:lnTo>
                  <a:pt x="134382" y="648747"/>
                </a:lnTo>
                <a:lnTo>
                  <a:pt x="180645" y="567025"/>
                </a:lnTo>
                <a:lnTo>
                  <a:pt x="232989" y="489661"/>
                </a:lnTo>
                <a:lnTo>
                  <a:pt x="291134" y="416925"/>
                </a:lnTo>
                <a:lnTo>
                  <a:pt x="354806" y="349091"/>
                </a:lnTo>
                <a:lnTo>
                  <a:pt x="423725" y="286428"/>
                </a:lnTo>
                <a:lnTo>
                  <a:pt x="497616" y="229209"/>
                </a:lnTo>
                <a:lnTo>
                  <a:pt x="576201" y="177705"/>
                </a:lnTo>
                <a:lnTo>
                  <a:pt x="659202" y="132187"/>
                </a:lnTo>
                <a:lnTo>
                  <a:pt x="746343" y="92928"/>
                </a:lnTo>
                <a:lnTo>
                  <a:pt x="837346" y="60198"/>
                </a:lnTo>
                <a:lnTo>
                  <a:pt x="931935" y="34268"/>
                </a:lnTo>
                <a:lnTo>
                  <a:pt x="1029831" y="15411"/>
                </a:lnTo>
                <a:lnTo>
                  <a:pt x="1130758" y="3898"/>
                </a:lnTo>
                <a:lnTo>
                  <a:pt x="1234440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766559" y="4792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235440" y="7223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024879" y="5259070"/>
            <a:ext cx="681990" cy="673100"/>
          </a:xfrm>
          <a:custGeom>
            <a:avLst/>
            <a:gdLst/>
            <a:ahLst/>
            <a:cxnLst/>
            <a:rect l="l" t="t" r="r" b="b"/>
            <a:pathLst>
              <a:path w="681990" h="673100">
                <a:moveTo>
                  <a:pt x="184150" y="0"/>
                </a:moveTo>
                <a:lnTo>
                  <a:pt x="0" y="201929"/>
                </a:lnTo>
                <a:lnTo>
                  <a:pt x="405130" y="572769"/>
                </a:lnTo>
                <a:lnTo>
                  <a:pt x="312420" y="673099"/>
                </a:lnTo>
                <a:lnTo>
                  <a:pt x="632460" y="594359"/>
                </a:lnTo>
                <a:lnTo>
                  <a:pt x="666511" y="370839"/>
                </a:lnTo>
                <a:lnTo>
                  <a:pt x="589279" y="370839"/>
                </a:lnTo>
                <a:lnTo>
                  <a:pt x="184150" y="0"/>
                </a:lnTo>
                <a:close/>
              </a:path>
              <a:path w="681990" h="673100">
                <a:moveTo>
                  <a:pt x="681990" y="269239"/>
                </a:moveTo>
                <a:lnTo>
                  <a:pt x="589279" y="370839"/>
                </a:lnTo>
                <a:lnTo>
                  <a:pt x="666511" y="370839"/>
                </a:lnTo>
                <a:lnTo>
                  <a:pt x="681990" y="269239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024879" y="5259070"/>
            <a:ext cx="681990" cy="673100"/>
          </a:xfrm>
          <a:custGeom>
            <a:avLst/>
            <a:gdLst/>
            <a:ahLst/>
            <a:cxnLst/>
            <a:rect l="l" t="t" r="r" b="b"/>
            <a:pathLst>
              <a:path w="681990" h="673100">
                <a:moveTo>
                  <a:pt x="184150" y="0"/>
                </a:moveTo>
                <a:lnTo>
                  <a:pt x="589279" y="370839"/>
                </a:lnTo>
                <a:lnTo>
                  <a:pt x="681990" y="269239"/>
                </a:lnTo>
                <a:lnTo>
                  <a:pt x="632460" y="594359"/>
                </a:lnTo>
                <a:lnTo>
                  <a:pt x="312420" y="673099"/>
                </a:lnTo>
                <a:lnTo>
                  <a:pt x="405130" y="572769"/>
                </a:lnTo>
                <a:lnTo>
                  <a:pt x="0" y="201929"/>
                </a:lnTo>
                <a:lnTo>
                  <a:pt x="184150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842759" y="5651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93217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9550" y="1562282"/>
            <a:ext cx="4264025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cess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times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vari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har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ed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“cir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les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”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come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lurr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but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0730" y="2474404"/>
            <a:ext cx="378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6610" y="261066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0119" y="3891724"/>
            <a:ext cx="3797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350" spc="22" baseline="-30864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96260" y="3346894"/>
            <a:ext cx="37973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350" spc="7" baseline="-30864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37529" y="4714683"/>
            <a:ext cx="379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~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3409" y="485094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36920" y="6132004"/>
            <a:ext cx="3797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~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94070" y="626826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9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73059" y="5587174"/>
            <a:ext cx="379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~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30209" y="572343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29200" y="4917440"/>
            <a:ext cx="1149350" cy="20320"/>
          </a:xfrm>
          <a:custGeom>
            <a:avLst/>
            <a:gdLst/>
            <a:ahLst/>
            <a:cxnLst/>
            <a:rect l="l" t="t" r="r" b="b"/>
            <a:pathLst>
              <a:path w="1149350" h="20320">
                <a:moveTo>
                  <a:pt x="1149350" y="0"/>
                </a:moveTo>
                <a:lnTo>
                  <a:pt x="0" y="2032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5678170" y="6346190"/>
            <a:ext cx="745490" cy="21590"/>
          </a:xfrm>
          <a:custGeom>
            <a:avLst/>
            <a:gdLst/>
            <a:ahLst/>
            <a:cxnLst/>
            <a:rect l="l" t="t" r="r" b="b"/>
            <a:pathLst>
              <a:path w="745489" h="21589">
                <a:moveTo>
                  <a:pt x="745489" y="0"/>
                </a:moveTo>
                <a:lnTo>
                  <a:pt x="0" y="2159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990840" y="5486400"/>
            <a:ext cx="1141730" cy="477520"/>
          </a:xfrm>
          <a:custGeom>
            <a:avLst/>
            <a:gdLst/>
            <a:ahLst/>
            <a:cxnLst/>
            <a:rect l="l" t="t" r="r" b="b"/>
            <a:pathLst>
              <a:path w="1141729" h="477520">
                <a:moveTo>
                  <a:pt x="1141729" y="0"/>
                </a:moveTo>
                <a:lnTo>
                  <a:pt x="0" y="477519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7026909" y="2568022"/>
            <a:ext cx="5981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|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106670" y="2737685"/>
            <a:ext cx="4643755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305" algn="ctr">
              <a:lnSpc>
                <a:spcPct val="100000"/>
              </a:lnSpc>
            </a:pPr>
            <a:r>
              <a:rPr sz="115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</a:p>
          <a:p>
            <a:pPr marL="12700" marR="5080">
              <a:lnSpc>
                <a:spcPts val="2010"/>
              </a:lnSpc>
              <a:spcBef>
                <a:spcPts val="95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ity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co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tim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</a:t>
            </a:r>
            <a:r>
              <a:rPr sz="1800" spc="2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</a:p>
          <a:p>
            <a:pPr marR="1323340" algn="r">
              <a:lnSpc>
                <a:spcPts val="400"/>
              </a:lnSpc>
            </a:pPr>
            <a:r>
              <a:rPr sz="1000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23389" y="5566592"/>
            <a:ext cx="3713479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ote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i="1" spc="-2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f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rob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liti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fro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fer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ers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ad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t over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ll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rob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lit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i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fo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ven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od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e so</a:t>
            </a:r>
            <a:r>
              <a:rPr sz="1800" i="1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79600" y="6938092"/>
            <a:ext cx="3294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s|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s|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s|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≠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s|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,t</a:t>
            </a:r>
            <a:r>
              <a:rPr sz="2000" spc="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326639" y="7107755"/>
            <a:ext cx="276098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1365" algn="l"/>
                <a:tab pos="1510665" algn="l"/>
                <a:tab pos="2257425" algn="l"/>
                <a:tab pos="2465705" algn="l"/>
                <a:tab pos="2673985" algn="l"/>
              </a:tabLst>
            </a:pPr>
            <a:r>
              <a:rPr sz="1150" dirty="0">
                <a:solidFill>
                  <a:srgbClr val="0000FF"/>
                </a:solidFill>
                <a:latin typeface="Times New Roman"/>
                <a:cs typeface="Times New Roman"/>
              </a:rPr>
              <a:t>1	2	3	1	2	3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ts val="5235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3507740" y="2425700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401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08457" y="1913009"/>
            <a:ext cx="238125" cy="241300"/>
          </a:xfrm>
          <a:custGeom>
            <a:avLst/>
            <a:gdLst/>
            <a:ahLst/>
            <a:cxnLst/>
            <a:rect l="l" t="t" r="r" b="b"/>
            <a:pathLst>
              <a:path w="238125" h="241300">
                <a:moveTo>
                  <a:pt x="128667" y="0"/>
                </a:moveTo>
                <a:lnTo>
                  <a:pt x="82558" y="6669"/>
                </a:lnTo>
                <a:lnTo>
                  <a:pt x="45055" y="25748"/>
                </a:lnTo>
                <a:lnTo>
                  <a:pt x="17756" y="55093"/>
                </a:lnTo>
                <a:lnTo>
                  <a:pt x="2263" y="92558"/>
                </a:lnTo>
                <a:lnTo>
                  <a:pt x="0" y="106481"/>
                </a:lnTo>
                <a:lnTo>
                  <a:pt x="621" y="123429"/>
                </a:lnTo>
                <a:lnTo>
                  <a:pt x="11130" y="168406"/>
                </a:lnTo>
                <a:lnTo>
                  <a:pt x="32951" y="203619"/>
                </a:lnTo>
                <a:lnTo>
                  <a:pt x="64038" y="227871"/>
                </a:lnTo>
                <a:lnTo>
                  <a:pt x="102023" y="239818"/>
                </a:lnTo>
                <a:lnTo>
                  <a:pt x="118662" y="240911"/>
                </a:lnTo>
                <a:lnTo>
                  <a:pt x="133500" y="240051"/>
                </a:lnTo>
                <a:lnTo>
                  <a:pt x="174079" y="227835"/>
                </a:lnTo>
                <a:lnTo>
                  <a:pt x="206593" y="203166"/>
                </a:lnTo>
                <a:lnTo>
                  <a:pt x="228730" y="168349"/>
                </a:lnTo>
                <a:lnTo>
                  <a:pt x="237927" y="125834"/>
                </a:lnTo>
                <a:lnTo>
                  <a:pt x="237131" y="109945"/>
                </a:lnTo>
                <a:lnTo>
                  <a:pt x="225578" y="67224"/>
                </a:lnTo>
                <a:lnTo>
                  <a:pt x="202093" y="33397"/>
                </a:lnTo>
                <a:lnTo>
                  <a:pt x="169011" y="10357"/>
                </a:lnTo>
                <a:lnTo>
                  <a:pt x="128667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08457" y="1913009"/>
            <a:ext cx="238125" cy="241300"/>
          </a:xfrm>
          <a:custGeom>
            <a:avLst/>
            <a:gdLst/>
            <a:ahLst/>
            <a:cxnLst/>
            <a:rect l="l" t="t" r="r" b="b"/>
            <a:pathLst>
              <a:path w="238125" h="241300">
                <a:moveTo>
                  <a:pt x="118662" y="240911"/>
                </a:moveTo>
                <a:lnTo>
                  <a:pt x="161270" y="233442"/>
                </a:lnTo>
                <a:lnTo>
                  <a:pt x="196771" y="212643"/>
                </a:lnTo>
                <a:lnTo>
                  <a:pt x="222665" y="180929"/>
                </a:lnTo>
                <a:lnTo>
                  <a:pt x="236453" y="140712"/>
                </a:lnTo>
                <a:lnTo>
                  <a:pt x="237927" y="125834"/>
                </a:lnTo>
                <a:lnTo>
                  <a:pt x="237131" y="109945"/>
                </a:lnTo>
                <a:lnTo>
                  <a:pt x="225578" y="67224"/>
                </a:lnTo>
                <a:lnTo>
                  <a:pt x="202093" y="33397"/>
                </a:lnTo>
                <a:lnTo>
                  <a:pt x="169011" y="10357"/>
                </a:lnTo>
                <a:lnTo>
                  <a:pt x="128667" y="0"/>
                </a:lnTo>
                <a:lnTo>
                  <a:pt x="112440" y="711"/>
                </a:lnTo>
                <a:lnTo>
                  <a:pt x="69022" y="11756"/>
                </a:lnTo>
                <a:lnTo>
                  <a:pt x="34742" y="34495"/>
                </a:lnTo>
                <a:lnTo>
                  <a:pt x="11201" y="66785"/>
                </a:lnTo>
                <a:lnTo>
                  <a:pt x="0" y="106481"/>
                </a:lnTo>
                <a:lnTo>
                  <a:pt x="621" y="123429"/>
                </a:lnTo>
                <a:lnTo>
                  <a:pt x="11130" y="168406"/>
                </a:lnTo>
                <a:lnTo>
                  <a:pt x="32951" y="203619"/>
                </a:lnTo>
                <a:lnTo>
                  <a:pt x="63958" y="227835"/>
                </a:lnTo>
                <a:lnTo>
                  <a:pt x="102023" y="239818"/>
                </a:lnTo>
                <a:lnTo>
                  <a:pt x="118662" y="240911"/>
                </a:lnTo>
                <a:close/>
              </a:path>
            </a:pathLst>
          </a:custGeom>
          <a:ln w="5463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07740" y="2153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747770" y="1912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8216" y="1591562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26980" y="0"/>
                </a:moveTo>
                <a:lnTo>
                  <a:pt x="81308" y="6907"/>
                </a:lnTo>
                <a:lnTo>
                  <a:pt x="44067" y="26424"/>
                </a:lnTo>
                <a:lnTo>
                  <a:pt x="17046" y="56247"/>
                </a:lnTo>
                <a:lnTo>
                  <a:pt x="2029" y="94073"/>
                </a:lnTo>
                <a:lnTo>
                  <a:pt x="0" y="108062"/>
                </a:lnTo>
                <a:lnTo>
                  <a:pt x="693" y="124503"/>
                </a:lnTo>
                <a:lnTo>
                  <a:pt x="11673" y="168390"/>
                </a:lnTo>
                <a:lnTo>
                  <a:pt x="34267" y="202926"/>
                </a:lnTo>
                <a:lnTo>
                  <a:pt x="66249" y="226573"/>
                </a:lnTo>
                <a:lnTo>
                  <a:pt x="105392" y="237792"/>
                </a:lnTo>
                <a:lnTo>
                  <a:pt x="118903" y="238507"/>
                </a:lnTo>
                <a:lnTo>
                  <a:pt x="133818" y="237639"/>
                </a:lnTo>
                <a:lnTo>
                  <a:pt x="174520" y="225367"/>
                </a:lnTo>
                <a:lnTo>
                  <a:pt x="207178" y="200571"/>
                </a:lnTo>
                <a:lnTo>
                  <a:pt x="229254" y="165790"/>
                </a:lnTo>
                <a:lnTo>
                  <a:pt x="238207" y="123564"/>
                </a:lnTo>
                <a:lnTo>
                  <a:pt x="237386" y="108010"/>
                </a:lnTo>
                <a:lnTo>
                  <a:pt x="225586" y="65991"/>
                </a:lnTo>
                <a:lnTo>
                  <a:pt x="201648" y="32575"/>
                </a:lnTo>
                <a:lnTo>
                  <a:pt x="167978" y="9875"/>
                </a:lnTo>
                <a:lnTo>
                  <a:pt x="12698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508216" y="1591562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18903" y="238507"/>
                </a:moveTo>
                <a:lnTo>
                  <a:pt x="161721" y="230975"/>
                </a:lnTo>
                <a:lnTo>
                  <a:pt x="197343" y="210071"/>
                </a:lnTo>
                <a:lnTo>
                  <a:pt x="223228" y="178337"/>
                </a:lnTo>
                <a:lnTo>
                  <a:pt x="236838" y="138310"/>
                </a:lnTo>
                <a:lnTo>
                  <a:pt x="238207" y="123564"/>
                </a:lnTo>
                <a:lnTo>
                  <a:pt x="237386" y="108010"/>
                </a:lnTo>
                <a:lnTo>
                  <a:pt x="225586" y="65991"/>
                </a:lnTo>
                <a:lnTo>
                  <a:pt x="201648" y="32575"/>
                </a:lnTo>
                <a:lnTo>
                  <a:pt x="167978" y="9875"/>
                </a:lnTo>
                <a:lnTo>
                  <a:pt x="126980" y="0"/>
                </a:lnTo>
                <a:lnTo>
                  <a:pt x="110929" y="759"/>
                </a:lnTo>
                <a:lnTo>
                  <a:pt x="67869" y="12125"/>
                </a:lnTo>
                <a:lnTo>
                  <a:pt x="33837" y="35334"/>
                </a:lnTo>
                <a:lnTo>
                  <a:pt x="10618" y="68081"/>
                </a:lnTo>
                <a:lnTo>
                  <a:pt x="0" y="108062"/>
                </a:lnTo>
                <a:lnTo>
                  <a:pt x="693" y="124503"/>
                </a:lnTo>
                <a:lnTo>
                  <a:pt x="11673" y="168390"/>
                </a:lnTo>
                <a:lnTo>
                  <a:pt x="34267" y="202926"/>
                </a:lnTo>
                <a:lnTo>
                  <a:pt x="66249" y="226573"/>
                </a:lnTo>
                <a:lnTo>
                  <a:pt x="105392" y="237792"/>
                </a:lnTo>
                <a:lnTo>
                  <a:pt x="118903" y="238507"/>
                </a:lnTo>
                <a:close/>
              </a:path>
            </a:pathLst>
          </a:custGeom>
          <a:ln w="546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507740" y="1830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47770" y="1591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6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74109" y="2425700"/>
            <a:ext cx="10160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183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7920" y="2376170"/>
            <a:ext cx="80010" cy="100330"/>
          </a:xfrm>
          <a:custGeom>
            <a:avLst/>
            <a:gdLst/>
            <a:ahLst/>
            <a:cxnLst/>
            <a:rect l="l" t="t" r="r" b="b"/>
            <a:pathLst>
              <a:path w="80010" h="100330">
                <a:moveTo>
                  <a:pt x="0" y="0"/>
                </a:moveTo>
                <a:lnTo>
                  <a:pt x="0" y="100329"/>
                </a:lnTo>
                <a:lnTo>
                  <a:pt x="80009" y="4952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75360" y="2582224"/>
            <a:ext cx="239395" cy="240029"/>
          </a:xfrm>
          <a:custGeom>
            <a:avLst/>
            <a:gdLst/>
            <a:ahLst/>
            <a:cxnLst/>
            <a:rect l="l" t="t" r="r" b="b"/>
            <a:pathLst>
              <a:path w="239395" h="240030">
                <a:moveTo>
                  <a:pt x="129017" y="0"/>
                </a:moveTo>
                <a:lnTo>
                  <a:pt x="82596" y="6748"/>
                </a:lnTo>
                <a:lnTo>
                  <a:pt x="44917" y="25906"/>
                </a:lnTo>
                <a:lnTo>
                  <a:pt x="17582" y="55230"/>
                </a:lnTo>
                <a:lnTo>
                  <a:pt x="2196" y="92477"/>
                </a:lnTo>
                <a:lnTo>
                  <a:pt x="0" y="106265"/>
                </a:lnTo>
                <a:lnTo>
                  <a:pt x="636" y="123015"/>
                </a:lnTo>
                <a:lnTo>
                  <a:pt x="11198" y="167553"/>
                </a:lnTo>
                <a:lnTo>
                  <a:pt x="33145" y="202524"/>
                </a:lnTo>
                <a:lnTo>
                  <a:pt x="64508" y="226675"/>
                </a:lnTo>
                <a:lnTo>
                  <a:pt x="103005" y="238614"/>
                </a:lnTo>
                <a:lnTo>
                  <a:pt x="120009" y="239715"/>
                </a:lnTo>
                <a:lnTo>
                  <a:pt x="134847" y="238855"/>
                </a:lnTo>
                <a:lnTo>
                  <a:pt x="175423" y="226640"/>
                </a:lnTo>
                <a:lnTo>
                  <a:pt x="207940" y="201970"/>
                </a:lnTo>
                <a:lnTo>
                  <a:pt x="230077" y="167153"/>
                </a:lnTo>
                <a:lnTo>
                  <a:pt x="239274" y="124639"/>
                </a:lnTo>
                <a:lnTo>
                  <a:pt x="238469" y="108927"/>
                </a:lnTo>
                <a:lnTo>
                  <a:pt x="226797" y="66578"/>
                </a:lnTo>
                <a:lnTo>
                  <a:pt x="203083" y="32969"/>
                </a:lnTo>
                <a:lnTo>
                  <a:pt x="169699" y="10107"/>
                </a:lnTo>
                <a:lnTo>
                  <a:pt x="129017" y="0"/>
                </a:lnTo>
                <a:close/>
              </a:path>
            </a:pathLst>
          </a:custGeom>
          <a:solidFill>
            <a:srgbClr val="E4E4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475360" y="2582224"/>
            <a:ext cx="239395" cy="240029"/>
          </a:xfrm>
          <a:custGeom>
            <a:avLst/>
            <a:gdLst/>
            <a:ahLst/>
            <a:cxnLst/>
            <a:rect l="l" t="t" r="r" b="b"/>
            <a:pathLst>
              <a:path w="239395" h="240030">
                <a:moveTo>
                  <a:pt x="120009" y="239715"/>
                </a:moveTo>
                <a:lnTo>
                  <a:pt x="162617" y="232246"/>
                </a:lnTo>
                <a:lnTo>
                  <a:pt x="198118" y="211448"/>
                </a:lnTo>
                <a:lnTo>
                  <a:pt x="224012" y="179733"/>
                </a:lnTo>
                <a:lnTo>
                  <a:pt x="237800" y="139517"/>
                </a:lnTo>
                <a:lnTo>
                  <a:pt x="239274" y="124639"/>
                </a:lnTo>
                <a:lnTo>
                  <a:pt x="238469" y="108927"/>
                </a:lnTo>
                <a:lnTo>
                  <a:pt x="226797" y="66578"/>
                </a:lnTo>
                <a:lnTo>
                  <a:pt x="203083" y="32969"/>
                </a:lnTo>
                <a:lnTo>
                  <a:pt x="169699" y="10107"/>
                </a:lnTo>
                <a:lnTo>
                  <a:pt x="129017" y="0"/>
                </a:lnTo>
                <a:lnTo>
                  <a:pt x="112671" y="732"/>
                </a:lnTo>
                <a:lnTo>
                  <a:pt x="68986" y="11866"/>
                </a:lnTo>
                <a:lnTo>
                  <a:pt x="34577" y="34662"/>
                </a:lnTo>
                <a:lnTo>
                  <a:pt x="11047" y="66876"/>
                </a:lnTo>
                <a:lnTo>
                  <a:pt x="0" y="106265"/>
                </a:lnTo>
                <a:lnTo>
                  <a:pt x="636" y="123015"/>
                </a:lnTo>
                <a:lnTo>
                  <a:pt x="11198" y="167553"/>
                </a:lnTo>
                <a:lnTo>
                  <a:pt x="33145" y="202524"/>
                </a:lnTo>
                <a:lnTo>
                  <a:pt x="64431" y="226640"/>
                </a:lnTo>
                <a:lnTo>
                  <a:pt x="103005" y="238614"/>
                </a:lnTo>
                <a:lnTo>
                  <a:pt x="120009" y="239715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474720" y="2821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716020" y="2580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55296" y="2582162"/>
            <a:ext cx="239395" cy="238760"/>
          </a:xfrm>
          <a:custGeom>
            <a:avLst/>
            <a:gdLst/>
            <a:ahLst/>
            <a:cxnLst/>
            <a:rect l="l" t="t" r="r" b="b"/>
            <a:pathLst>
              <a:path w="239395" h="238760">
                <a:moveTo>
                  <a:pt x="128161" y="0"/>
                </a:moveTo>
                <a:lnTo>
                  <a:pt x="82049" y="6835"/>
                </a:lnTo>
                <a:lnTo>
                  <a:pt x="44552" y="26160"/>
                </a:lnTo>
                <a:lnTo>
                  <a:pt x="17350" y="55706"/>
                </a:lnTo>
                <a:lnTo>
                  <a:pt x="2123" y="93207"/>
                </a:lnTo>
                <a:lnTo>
                  <a:pt x="0" y="107083"/>
                </a:lnTo>
                <a:lnTo>
                  <a:pt x="663" y="123571"/>
                </a:lnTo>
                <a:lnTo>
                  <a:pt x="11437" y="167547"/>
                </a:lnTo>
                <a:lnTo>
                  <a:pt x="33755" y="202171"/>
                </a:lnTo>
                <a:lnTo>
                  <a:pt x="65521" y="226002"/>
                </a:lnTo>
                <a:lnTo>
                  <a:pt x="104637" y="237602"/>
                </a:lnTo>
                <a:lnTo>
                  <a:pt x="118946" y="238502"/>
                </a:lnTo>
                <a:lnTo>
                  <a:pt x="120166" y="238502"/>
                </a:lnTo>
                <a:lnTo>
                  <a:pt x="162902" y="230975"/>
                </a:lnTo>
                <a:lnTo>
                  <a:pt x="198524" y="210071"/>
                </a:lnTo>
                <a:lnTo>
                  <a:pt x="224409" y="178337"/>
                </a:lnTo>
                <a:lnTo>
                  <a:pt x="238018" y="138310"/>
                </a:lnTo>
                <a:lnTo>
                  <a:pt x="239388" y="123564"/>
                </a:lnTo>
                <a:lnTo>
                  <a:pt x="238567" y="108010"/>
                </a:lnTo>
                <a:lnTo>
                  <a:pt x="226766" y="65991"/>
                </a:lnTo>
                <a:lnTo>
                  <a:pt x="202829" y="32575"/>
                </a:lnTo>
                <a:lnTo>
                  <a:pt x="169158" y="9875"/>
                </a:lnTo>
                <a:lnTo>
                  <a:pt x="128161" y="0"/>
                </a:lnTo>
                <a:close/>
              </a:path>
            </a:pathLst>
          </a:custGeom>
          <a:solidFill>
            <a:srgbClr val="B1B1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5296" y="2582162"/>
            <a:ext cx="239395" cy="238760"/>
          </a:xfrm>
          <a:custGeom>
            <a:avLst/>
            <a:gdLst/>
            <a:ahLst/>
            <a:cxnLst/>
            <a:rect l="l" t="t" r="r" b="b"/>
            <a:pathLst>
              <a:path w="239395" h="238760">
                <a:moveTo>
                  <a:pt x="120084" y="238507"/>
                </a:moveTo>
                <a:lnTo>
                  <a:pt x="162902" y="230975"/>
                </a:lnTo>
                <a:lnTo>
                  <a:pt x="198524" y="210071"/>
                </a:lnTo>
                <a:lnTo>
                  <a:pt x="224409" y="178337"/>
                </a:lnTo>
                <a:lnTo>
                  <a:pt x="238018" y="138310"/>
                </a:lnTo>
                <a:lnTo>
                  <a:pt x="239388" y="123564"/>
                </a:lnTo>
                <a:lnTo>
                  <a:pt x="238567" y="108010"/>
                </a:lnTo>
                <a:lnTo>
                  <a:pt x="226766" y="65991"/>
                </a:lnTo>
                <a:lnTo>
                  <a:pt x="202829" y="32575"/>
                </a:lnTo>
                <a:lnTo>
                  <a:pt x="169158" y="9875"/>
                </a:lnTo>
                <a:lnTo>
                  <a:pt x="128161" y="0"/>
                </a:lnTo>
                <a:lnTo>
                  <a:pt x="111937" y="751"/>
                </a:lnTo>
                <a:lnTo>
                  <a:pt x="68510" y="12001"/>
                </a:lnTo>
                <a:lnTo>
                  <a:pt x="34258" y="34985"/>
                </a:lnTo>
                <a:lnTo>
                  <a:pt x="10861" y="67435"/>
                </a:lnTo>
                <a:lnTo>
                  <a:pt x="0" y="107083"/>
                </a:lnTo>
                <a:lnTo>
                  <a:pt x="663" y="123571"/>
                </a:lnTo>
                <a:lnTo>
                  <a:pt x="11437" y="167547"/>
                </a:lnTo>
                <a:lnTo>
                  <a:pt x="33755" y="202171"/>
                </a:lnTo>
                <a:lnTo>
                  <a:pt x="65521" y="226002"/>
                </a:lnTo>
                <a:lnTo>
                  <a:pt x="104637" y="237602"/>
                </a:lnTo>
                <a:lnTo>
                  <a:pt x="120084" y="238507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54729" y="2820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94759" y="2580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47916" y="2583432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26980" y="0"/>
                </a:moveTo>
                <a:lnTo>
                  <a:pt x="81308" y="6907"/>
                </a:lnTo>
                <a:lnTo>
                  <a:pt x="44067" y="26424"/>
                </a:lnTo>
                <a:lnTo>
                  <a:pt x="17046" y="56247"/>
                </a:lnTo>
                <a:lnTo>
                  <a:pt x="2029" y="94073"/>
                </a:lnTo>
                <a:lnTo>
                  <a:pt x="0" y="108062"/>
                </a:lnTo>
                <a:lnTo>
                  <a:pt x="693" y="124503"/>
                </a:lnTo>
                <a:lnTo>
                  <a:pt x="11673" y="168390"/>
                </a:lnTo>
                <a:lnTo>
                  <a:pt x="34267" y="202926"/>
                </a:lnTo>
                <a:lnTo>
                  <a:pt x="66249" y="226573"/>
                </a:lnTo>
                <a:lnTo>
                  <a:pt x="105392" y="237792"/>
                </a:lnTo>
                <a:lnTo>
                  <a:pt x="118903" y="238507"/>
                </a:lnTo>
                <a:lnTo>
                  <a:pt x="133818" y="237639"/>
                </a:lnTo>
                <a:lnTo>
                  <a:pt x="174520" y="225367"/>
                </a:lnTo>
                <a:lnTo>
                  <a:pt x="207178" y="200571"/>
                </a:lnTo>
                <a:lnTo>
                  <a:pt x="229254" y="165790"/>
                </a:lnTo>
                <a:lnTo>
                  <a:pt x="238207" y="123564"/>
                </a:lnTo>
                <a:lnTo>
                  <a:pt x="237386" y="108010"/>
                </a:lnTo>
                <a:lnTo>
                  <a:pt x="225586" y="65991"/>
                </a:lnTo>
                <a:lnTo>
                  <a:pt x="201648" y="32575"/>
                </a:lnTo>
                <a:lnTo>
                  <a:pt x="167978" y="9875"/>
                </a:lnTo>
                <a:lnTo>
                  <a:pt x="126980" y="0"/>
                </a:lnTo>
                <a:close/>
              </a:path>
            </a:pathLst>
          </a:custGeom>
          <a:solidFill>
            <a:srgbClr val="7E7E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47916" y="2583432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18903" y="238507"/>
                </a:moveTo>
                <a:lnTo>
                  <a:pt x="161721" y="230975"/>
                </a:lnTo>
                <a:lnTo>
                  <a:pt x="197343" y="210071"/>
                </a:lnTo>
                <a:lnTo>
                  <a:pt x="223228" y="178337"/>
                </a:lnTo>
                <a:lnTo>
                  <a:pt x="236838" y="138310"/>
                </a:lnTo>
                <a:lnTo>
                  <a:pt x="238207" y="123564"/>
                </a:lnTo>
                <a:lnTo>
                  <a:pt x="237386" y="108010"/>
                </a:lnTo>
                <a:lnTo>
                  <a:pt x="225586" y="65991"/>
                </a:lnTo>
                <a:lnTo>
                  <a:pt x="201648" y="32575"/>
                </a:lnTo>
                <a:lnTo>
                  <a:pt x="167978" y="9875"/>
                </a:lnTo>
                <a:lnTo>
                  <a:pt x="126980" y="0"/>
                </a:lnTo>
                <a:lnTo>
                  <a:pt x="110929" y="759"/>
                </a:lnTo>
                <a:lnTo>
                  <a:pt x="67869" y="12125"/>
                </a:lnTo>
                <a:lnTo>
                  <a:pt x="33837" y="35334"/>
                </a:lnTo>
                <a:lnTo>
                  <a:pt x="10618" y="68081"/>
                </a:lnTo>
                <a:lnTo>
                  <a:pt x="0" y="108062"/>
                </a:lnTo>
                <a:lnTo>
                  <a:pt x="693" y="124503"/>
                </a:lnTo>
                <a:lnTo>
                  <a:pt x="11673" y="168390"/>
                </a:lnTo>
                <a:lnTo>
                  <a:pt x="34267" y="202926"/>
                </a:lnTo>
                <a:lnTo>
                  <a:pt x="66249" y="226573"/>
                </a:lnTo>
                <a:lnTo>
                  <a:pt x="105392" y="237792"/>
                </a:lnTo>
                <a:lnTo>
                  <a:pt x="118903" y="238507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47440" y="2821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86200" y="2583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39356" y="2582162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26980" y="0"/>
                </a:moveTo>
                <a:lnTo>
                  <a:pt x="81308" y="6907"/>
                </a:lnTo>
                <a:lnTo>
                  <a:pt x="44067" y="26424"/>
                </a:lnTo>
                <a:lnTo>
                  <a:pt x="17046" y="56247"/>
                </a:lnTo>
                <a:lnTo>
                  <a:pt x="2029" y="94073"/>
                </a:lnTo>
                <a:lnTo>
                  <a:pt x="0" y="108062"/>
                </a:lnTo>
                <a:lnTo>
                  <a:pt x="693" y="124503"/>
                </a:lnTo>
                <a:lnTo>
                  <a:pt x="11673" y="168390"/>
                </a:lnTo>
                <a:lnTo>
                  <a:pt x="34267" y="202926"/>
                </a:lnTo>
                <a:lnTo>
                  <a:pt x="66249" y="226573"/>
                </a:lnTo>
                <a:lnTo>
                  <a:pt x="105392" y="237792"/>
                </a:lnTo>
                <a:lnTo>
                  <a:pt x="118903" y="238507"/>
                </a:lnTo>
                <a:lnTo>
                  <a:pt x="133818" y="237639"/>
                </a:lnTo>
                <a:lnTo>
                  <a:pt x="174520" y="225367"/>
                </a:lnTo>
                <a:lnTo>
                  <a:pt x="207178" y="200571"/>
                </a:lnTo>
                <a:lnTo>
                  <a:pt x="229254" y="165790"/>
                </a:lnTo>
                <a:lnTo>
                  <a:pt x="238207" y="123564"/>
                </a:lnTo>
                <a:lnTo>
                  <a:pt x="237386" y="108010"/>
                </a:lnTo>
                <a:lnTo>
                  <a:pt x="225586" y="65991"/>
                </a:lnTo>
                <a:lnTo>
                  <a:pt x="201648" y="32575"/>
                </a:lnTo>
                <a:lnTo>
                  <a:pt x="167978" y="9875"/>
                </a:lnTo>
                <a:lnTo>
                  <a:pt x="126980" y="0"/>
                </a:lnTo>
                <a:close/>
              </a:path>
            </a:pathLst>
          </a:custGeom>
          <a:solidFill>
            <a:srgbClr val="4B4BFF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39356" y="2582162"/>
            <a:ext cx="238760" cy="238760"/>
          </a:xfrm>
          <a:custGeom>
            <a:avLst/>
            <a:gdLst/>
            <a:ahLst/>
            <a:cxnLst/>
            <a:rect l="l" t="t" r="r" b="b"/>
            <a:pathLst>
              <a:path w="238760" h="238760">
                <a:moveTo>
                  <a:pt x="118903" y="238507"/>
                </a:moveTo>
                <a:lnTo>
                  <a:pt x="161721" y="230975"/>
                </a:lnTo>
                <a:lnTo>
                  <a:pt x="197343" y="210071"/>
                </a:lnTo>
                <a:lnTo>
                  <a:pt x="223228" y="178337"/>
                </a:lnTo>
                <a:lnTo>
                  <a:pt x="236838" y="138310"/>
                </a:lnTo>
                <a:lnTo>
                  <a:pt x="238207" y="123564"/>
                </a:lnTo>
                <a:lnTo>
                  <a:pt x="237386" y="108010"/>
                </a:lnTo>
                <a:lnTo>
                  <a:pt x="225586" y="65991"/>
                </a:lnTo>
                <a:lnTo>
                  <a:pt x="201648" y="32575"/>
                </a:lnTo>
                <a:lnTo>
                  <a:pt x="167978" y="9875"/>
                </a:lnTo>
                <a:lnTo>
                  <a:pt x="126980" y="0"/>
                </a:lnTo>
                <a:lnTo>
                  <a:pt x="110929" y="759"/>
                </a:lnTo>
                <a:lnTo>
                  <a:pt x="67869" y="12125"/>
                </a:lnTo>
                <a:lnTo>
                  <a:pt x="33837" y="35334"/>
                </a:lnTo>
                <a:lnTo>
                  <a:pt x="10618" y="68081"/>
                </a:lnTo>
                <a:lnTo>
                  <a:pt x="0" y="108062"/>
                </a:lnTo>
                <a:lnTo>
                  <a:pt x="693" y="124503"/>
                </a:lnTo>
                <a:lnTo>
                  <a:pt x="11673" y="168390"/>
                </a:lnTo>
                <a:lnTo>
                  <a:pt x="34267" y="202926"/>
                </a:lnTo>
                <a:lnTo>
                  <a:pt x="66249" y="226573"/>
                </a:lnTo>
                <a:lnTo>
                  <a:pt x="105392" y="237792"/>
                </a:lnTo>
                <a:lnTo>
                  <a:pt x="118903" y="238507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38879" y="2820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77640" y="2580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6610" y="261066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0119" y="3346894"/>
            <a:ext cx="2515870" cy="82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136140">
              <a:lnSpc>
                <a:spcPct val="100000"/>
              </a:lnSpc>
            </a:pP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350" spc="7" baseline="-30864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350" spc="22" baseline="-30864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73347" y="3796617"/>
            <a:ext cx="3746595" cy="3382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029200" y="3801109"/>
            <a:ext cx="2232660" cy="2199640"/>
          </a:xfrm>
          <a:custGeom>
            <a:avLst/>
            <a:gdLst/>
            <a:ahLst/>
            <a:cxnLst/>
            <a:rect l="l" t="t" r="r" b="b"/>
            <a:pathLst>
              <a:path w="2232659" h="2199640">
                <a:moveTo>
                  <a:pt x="1116329" y="0"/>
                </a:moveTo>
                <a:lnTo>
                  <a:pt x="1210042" y="3530"/>
                </a:lnTo>
                <a:lnTo>
                  <a:pt x="1301275" y="13958"/>
                </a:lnTo>
                <a:lnTo>
                  <a:pt x="1389775" y="31036"/>
                </a:lnTo>
                <a:lnTo>
                  <a:pt x="1475292" y="54518"/>
                </a:lnTo>
                <a:lnTo>
                  <a:pt x="1557575" y="84157"/>
                </a:lnTo>
                <a:lnTo>
                  <a:pt x="1636372" y="119706"/>
                </a:lnTo>
                <a:lnTo>
                  <a:pt x="1711431" y="160919"/>
                </a:lnTo>
                <a:lnTo>
                  <a:pt x="1782500" y="207548"/>
                </a:lnTo>
                <a:lnTo>
                  <a:pt x="1849330" y="259348"/>
                </a:lnTo>
                <a:lnTo>
                  <a:pt x="1911667" y="316071"/>
                </a:lnTo>
                <a:lnTo>
                  <a:pt x="1969261" y="377471"/>
                </a:lnTo>
                <a:lnTo>
                  <a:pt x="2021860" y="443301"/>
                </a:lnTo>
                <a:lnTo>
                  <a:pt x="2069212" y="513314"/>
                </a:lnTo>
                <a:lnTo>
                  <a:pt x="2111067" y="587264"/>
                </a:lnTo>
                <a:lnTo>
                  <a:pt x="2147173" y="664904"/>
                </a:lnTo>
                <a:lnTo>
                  <a:pt x="2177277" y="745987"/>
                </a:lnTo>
                <a:lnTo>
                  <a:pt x="2201130" y="830267"/>
                </a:lnTo>
                <a:lnTo>
                  <a:pt x="2218479" y="917497"/>
                </a:lnTo>
                <a:lnTo>
                  <a:pt x="2229072" y="1007430"/>
                </a:lnTo>
                <a:lnTo>
                  <a:pt x="2232659" y="1099820"/>
                </a:lnTo>
                <a:lnTo>
                  <a:pt x="2229072" y="1192037"/>
                </a:lnTo>
                <a:lnTo>
                  <a:pt x="2218479" y="1281833"/>
                </a:lnTo>
                <a:lnTo>
                  <a:pt x="2201130" y="1368959"/>
                </a:lnTo>
                <a:lnTo>
                  <a:pt x="2177277" y="1453164"/>
                </a:lnTo>
                <a:lnTo>
                  <a:pt x="2147173" y="1534199"/>
                </a:lnTo>
                <a:lnTo>
                  <a:pt x="2111067" y="1611815"/>
                </a:lnTo>
                <a:lnTo>
                  <a:pt x="2069212" y="1685762"/>
                </a:lnTo>
                <a:lnTo>
                  <a:pt x="2021860" y="1755790"/>
                </a:lnTo>
                <a:lnTo>
                  <a:pt x="1969261" y="1821650"/>
                </a:lnTo>
                <a:lnTo>
                  <a:pt x="1911667" y="1883092"/>
                </a:lnTo>
                <a:lnTo>
                  <a:pt x="1849330" y="1939867"/>
                </a:lnTo>
                <a:lnTo>
                  <a:pt x="1782500" y="1991725"/>
                </a:lnTo>
                <a:lnTo>
                  <a:pt x="1711431" y="2038417"/>
                </a:lnTo>
                <a:lnTo>
                  <a:pt x="1636372" y="2079693"/>
                </a:lnTo>
                <a:lnTo>
                  <a:pt x="1557575" y="2115304"/>
                </a:lnTo>
                <a:lnTo>
                  <a:pt x="1475292" y="2144999"/>
                </a:lnTo>
                <a:lnTo>
                  <a:pt x="1389775" y="2168530"/>
                </a:lnTo>
                <a:lnTo>
                  <a:pt x="1301275" y="2185647"/>
                </a:lnTo>
                <a:lnTo>
                  <a:pt x="1210042" y="2196100"/>
                </a:lnTo>
                <a:lnTo>
                  <a:pt x="1116329" y="2199640"/>
                </a:lnTo>
                <a:lnTo>
                  <a:pt x="1022445" y="2196100"/>
                </a:lnTo>
                <a:lnTo>
                  <a:pt x="931076" y="2185647"/>
                </a:lnTo>
                <a:lnTo>
                  <a:pt x="842471" y="2168530"/>
                </a:lnTo>
                <a:lnTo>
                  <a:pt x="756879" y="2144999"/>
                </a:lnTo>
                <a:lnTo>
                  <a:pt x="674548" y="2115304"/>
                </a:lnTo>
                <a:lnTo>
                  <a:pt x="595727" y="2079693"/>
                </a:lnTo>
                <a:lnTo>
                  <a:pt x="520665" y="2038417"/>
                </a:lnTo>
                <a:lnTo>
                  <a:pt x="449610" y="1991725"/>
                </a:lnTo>
                <a:lnTo>
                  <a:pt x="382811" y="1939867"/>
                </a:lnTo>
                <a:lnTo>
                  <a:pt x="320516" y="1883092"/>
                </a:lnTo>
                <a:lnTo>
                  <a:pt x="262974" y="1821650"/>
                </a:lnTo>
                <a:lnTo>
                  <a:pt x="210433" y="1755790"/>
                </a:lnTo>
                <a:lnTo>
                  <a:pt x="163143" y="1685762"/>
                </a:lnTo>
                <a:lnTo>
                  <a:pt x="121352" y="1611815"/>
                </a:lnTo>
                <a:lnTo>
                  <a:pt x="85308" y="1534199"/>
                </a:lnTo>
                <a:lnTo>
                  <a:pt x="55260" y="1453164"/>
                </a:lnTo>
                <a:lnTo>
                  <a:pt x="31456" y="1368959"/>
                </a:lnTo>
                <a:lnTo>
                  <a:pt x="14146" y="1281833"/>
                </a:lnTo>
                <a:lnTo>
                  <a:pt x="3578" y="1192037"/>
                </a:lnTo>
                <a:lnTo>
                  <a:pt x="0" y="1099820"/>
                </a:lnTo>
                <a:lnTo>
                  <a:pt x="3578" y="1007430"/>
                </a:lnTo>
                <a:lnTo>
                  <a:pt x="14146" y="917497"/>
                </a:lnTo>
                <a:lnTo>
                  <a:pt x="31456" y="830267"/>
                </a:lnTo>
                <a:lnTo>
                  <a:pt x="55260" y="745987"/>
                </a:lnTo>
                <a:lnTo>
                  <a:pt x="85308" y="664904"/>
                </a:lnTo>
                <a:lnTo>
                  <a:pt x="121352" y="587264"/>
                </a:lnTo>
                <a:lnTo>
                  <a:pt x="163143" y="513314"/>
                </a:lnTo>
                <a:lnTo>
                  <a:pt x="210433" y="443301"/>
                </a:lnTo>
                <a:lnTo>
                  <a:pt x="262974" y="377471"/>
                </a:lnTo>
                <a:lnTo>
                  <a:pt x="320516" y="316071"/>
                </a:lnTo>
                <a:lnTo>
                  <a:pt x="382811" y="259348"/>
                </a:lnTo>
                <a:lnTo>
                  <a:pt x="449610" y="207548"/>
                </a:lnTo>
                <a:lnTo>
                  <a:pt x="520665" y="160919"/>
                </a:lnTo>
                <a:lnTo>
                  <a:pt x="595727" y="119706"/>
                </a:lnTo>
                <a:lnTo>
                  <a:pt x="674548" y="84157"/>
                </a:lnTo>
                <a:lnTo>
                  <a:pt x="756879" y="54518"/>
                </a:lnTo>
                <a:lnTo>
                  <a:pt x="842471" y="31036"/>
                </a:lnTo>
                <a:lnTo>
                  <a:pt x="931076" y="13958"/>
                </a:lnTo>
                <a:lnTo>
                  <a:pt x="1022445" y="3530"/>
                </a:lnTo>
                <a:lnTo>
                  <a:pt x="1116329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5029200" y="3801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261859" y="6000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5678170" y="5629909"/>
            <a:ext cx="1489710" cy="1468120"/>
          </a:xfrm>
          <a:custGeom>
            <a:avLst/>
            <a:gdLst/>
            <a:ahLst/>
            <a:cxnLst/>
            <a:rect l="l" t="t" r="r" b="b"/>
            <a:pathLst>
              <a:path w="1489709" h="1468120">
                <a:moveTo>
                  <a:pt x="744219" y="0"/>
                </a:moveTo>
                <a:lnTo>
                  <a:pt x="806876" y="2353"/>
                </a:lnTo>
                <a:lnTo>
                  <a:pt x="867860" y="9306"/>
                </a:lnTo>
                <a:lnTo>
                  <a:pt x="927007" y="20694"/>
                </a:lnTo>
                <a:lnTo>
                  <a:pt x="984148" y="36352"/>
                </a:lnTo>
                <a:lnTo>
                  <a:pt x="1039117" y="56118"/>
                </a:lnTo>
                <a:lnTo>
                  <a:pt x="1091749" y="79827"/>
                </a:lnTo>
                <a:lnTo>
                  <a:pt x="1141875" y="107315"/>
                </a:lnTo>
                <a:lnTo>
                  <a:pt x="1189329" y="138419"/>
                </a:lnTo>
                <a:lnTo>
                  <a:pt x="1233945" y="172975"/>
                </a:lnTo>
                <a:lnTo>
                  <a:pt x="1275556" y="210819"/>
                </a:lnTo>
                <a:lnTo>
                  <a:pt x="1313995" y="251788"/>
                </a:lnTo>
                <a:lnTo>
                  <a:pt x="1349095" y="295716"/>
                </a:lnTo>
                <a:lnTo>
                  <a:pt x="1380690" y="342442"/>
                </a:lnTo>
                <a:lnTo>
                  <a:pt x="1408614" y="391800"/>
                </a:lnTo>
                <a:lnTo>
                  <a:pt x="1432698" y="443626"/>
                </a:lnTo>
                <a:lnTo>
                  <a:pt x="1452778" y="497758"/>
                </a:lnTo>
                <a:lnTo>
                  <a:pt x="1468685" y="554031"/>
                </a:lnTo>
                <a:lnTo>
                  <a:pt x="1480254" y="612282"/>
                </a:lnTo>
                <a:lnTo>
                  <a:pt x="1487318" y="672346"/>
                </a:lnTo>
                <a:lnTo>
                  <a:pt x="1489709" y="734059"/>
                </a:lnTo>
                <a:lnTo>
                  <a:pt x="1487318" y="795601"/>
                </a:lnTo>
                <a:lnTo>
                  <a:pt x="1480254" y="855529"/>
                </a:lnTo>
                <a:lnTo>
                  <a:pt x="1468685" y="913675"/>
                </a:lnTo>
                <a:lnTo>
                  <a:pt x="1452778" y="969873"/>
                </a:lnTo>
                <a:lnTo>
                  <a:pt x="1432698" y="1023957"/>
                </a:lnTo>
                <a:lnTo>
                  <a:pt x="1408614" y="1075759"/>
                </a:lnTo>
                <a:lnTo>
                  <a:pt x="1380690" y="1125114"/>
                </a:lnTo>
                <a:lnTo>
                  <a:pt x="1349095" y="1171854"/>
                </a:lnTo>
                <a:lnTo>
                  <a:pt x="1313995" y="1215813"/>
                </a:lnTo>
                <a:lnTo>
                  <a:pt x="1275556" y="1256823"/>
                </a:lnTo>
                <a:lnTo>
                  <a:pt x="1233945" y="1294719"/>
                </a:lnTo>
                <a:lnTo>
                  <a:pt x="1189329" y="1329334"/>
                </a:lnTo>
                <a:lnTo>
                  <a:pt x="1141875" y="1360500"/>
                </a:lnTo>
                <a:lnTo>
                  <a:pt x="1091749" y="1388052"/>
                </a:lnTo>
                <a:lnTo>
                  <a:pt x="1039117" y="1411823"/>
                </a:lnTo>
                <a:lnTo>
                  <a:pt x="984148" y="1431645"/>
                </a:lnTo>
                <a:lnTo>
                  <a:pt x="927007" y="1447353"/>
                </a:lnTo>
                <a:lnTo>
                  <a:pt x="867860" y="1458779"/>
                </a:lnTo>
                <a:lnTo>
                  <a:pt x="806876" y="1465757"/>
                </a:lnTo>
                <a:lnTo>
                  <a:pt x="744219" y="1468120"/>
                </a:lnTo>
                <a:lnTo>
                  <a:pt x="681744" y="1465757"/>
                </a:lnTo>
                <a:lnTo>
                  <a:pt x="620923" y="1458779"/>
                </a:lnTo>
                <a:lnTo>
                  <a:pt x="561922" y="1447353"/>
                </a:lnTo>
                <a:lnTo>
                  <a:pt x="504911" y="1431645"/>
                </a:lnTo>
                <a:lnTo>
                  <a:pt x="450056" y="1411823"/>
                </a:lnTo>
                <a:lnTo>
                  <a:pt x="397525" y="1388052"/>
                </a:lnTo>
                <a:lnTo>
                  <a:pt x="347485" y="1360500"/>
                </a:lnTo>
                <a:lnTo>
                  <a:pt x="300106" y="1329334"/>
                </a:lnTo>
                <a:lnTo>
                  <a:pt x="255553" y="1294719"/>
                </a:lnTo>
                <a:lnTo>
                  <a:pt x="213994" y="1256823"/>
                </a:lnTo>
                <a:lnTo>
                  <a:pt x="175599" y="1215813"/>
                </a:lnTo>
                <a:lnTo>
                  <a:pt x="140533" y="1171854"/>
                </a:lnTo>
                <a:lnTo>
                  <a:pt x="108964" y="1125114"/>
                </a:lnTo>
                <a:lnTo>
                  <a:pt x="81061" y="1075759"/>
                </a:lnTo>
                <a:lnTo>
                  <a:pt x="56991" y="1023957"/>
                </a:lnTo>
                <a:lnTo>
                  <a:pt x="36921" y="969873"/>
                </a:lnTo>
                <a:lnTo>
                  <a:pt x="21019" y="913675"/>
                </a:lnTo>
                <a:lnTo>
                  <a:pt x="9453" y="855529"/>
                </a:lnTo>
                <a:lnTo>
                  <a:pt x="2391" y="795601"/>
                </a:lnTo>
                <a:lnTo>
                  <a:pt x="0" y="734059"/>
                </a:lnTo>
                <a:lnTo>
                  <a:pt x="2391" y="672346"/>
                </a:lnTo>
                <a:lnTo>
                  <a:pt x="9453" y="612282"/>
                </a:lnTo>
                <a:lnTo>
                  <a:pt x="21019" y="554031"/>
                </a:lnTo>
                <a:lnTo>
                  <a:pt x="36921" y="497758"/>
                </a:lnTo>
                <a:lnTo>
                  <a:pt x="56991" y="443626"/>
                </a:lnTo>
                <a:lnTo>
                  <a:pt x="81061" y="391800"/>
                </a:lnTo>
                <a:lnTo>
                  <a:pt x="108964" y="342442"/>
                </a:lnTo>
                <a:lnTo>
                  <a:pt x="140533" y="295716"/>
                </a:lnTo>
                <a:lnTo>
                  <a:pt x="175599" y="251788"/>
                </a:lnTo>
                <a:lnTo>
                  <a:pt x="213994" y="210819"/>
                </a:lnTo>
                <a:lnTo>
                  <a:pt x="255553" y="172975"/>
                </a:lnTo>
                <a:lnTo>
                  <a:pt x="300106" y="138419"/>
                </a:lnTo>
                <a:lnTo>
                  <a:pt x="347485" y="107315"/>
                </a:lnTo>
                <a:lnTo>
                  <a:pt x="397525" y="79827"/>
                </a:lnTo>
                <a:lnTo>
                  <a:pt x="450056" y="56118"/>
                </a:lnTo>
                <a:lnTo>
                  <a:pt x="504911" y="36352"/>
                </a:lnTo>
                <a:lnTo>
                  <a:pt x="561922" y="20694"/>
                </a:lnTo>
                <a:lnTo>
                  <a:pt x="620923" y="9306"/>
                </a:lnTo>
                <a:lnTo>
                  <a:pt x="681744" y="2353"/>
                </a:lnTo>
                <a:lnTo>
                  <a:pt x="744219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678170" y="5629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7167880" y="70980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766559" y="4792979"/>
            <a:ext cx="2468880" cy="2430780"/>
          </a:xfrm>
          <a:custGeom>
            <a:avLst/>
            <a:gdLst/>
            <a:ahLst/>
            <a:cxnLst/>
            <a:rect l="l" t="t" r="r" b="b"/>
            <a:pathLst>
              <a:path w="2468879" h="2430779">
                <a:moveTo>
                  <a:pt x="1234440" y="0"/>
                </a:moveTo>
                <a:lnTo>
                  <a:pt x="1338121" y="3898"/>
                </a:lnTo>
                <a:lnTo>
                  <a:pt x="1439048" y="15411"/>
                </a:lnTo>
                <a:lnTo>
                  <a:pt x="1536944" y="34268"/>
                </a:lnTo>
                <a:lnTo>
                  <a:pt x="1631533" y="60197"/>
                </a:lnTo>
                <a:lnTo>
                  <a:pt x="1722536" y="92928"/>
                </a:lnTo>
                <a:lnTo>
                  <a:pt x="1809677" y="132187"/>
                </a:lnTo>
                <a:lnTo>
                  <a:pt x="1892678" y="177705"/>
                </a:lnTo>
                <a:lnTo>
                  <a:pt x="1971263" y="229209"/>
                </a:lnTo>
                <a:lnTo>
                  <a:pt x="2045154" y="286428"/>
                </a:lnTo>
                <a:lnTo>
                  <a:pt x="2114073" y="349091"/>
                </a:lnTo>
                <a:lnTo>
                  <a:pt x="2177745" y="416925"/>
                </a:lnTo>
                <a:lnTo>
                  <a:pt x="2235890" y="489661"/>
                </a:lnTo>
                <a:lnTo>
                  <a:pt x="2288234" y="567025"/>
                </a:lnTo>
                <a:lnTo>
                  <a:pt x="2334497" y="648747"/>
                </a:lnTo>
                <a:lnTo>
                  <a:pt x="2374403" y="734556"/>
                </a:lnTo>
                <a:lnTo>
                  <a:pt x="2407676" y="824179"/>
                </a:lnTo>
                <a:lnTo>
                  <a:pt x="2434037" y="917345"/>
                </a:lnTo>
                <a:lnTo>
                  <a:pt x="2453209" y="1013783"/>
                </a:lnTo>
                <a:lnTo>
                  <a:pt x="2464916" y="1113222"/>
                </a:lnTo>
                <a:lnTo>
                  <a:pt x="2468880" y="1215390"/>
                </a:lnTo>
                <a:lnTo>
                  <a:pt x="2464916" y="1317385"/>
                </a:lnTo>
                <a:lnTo>
                  <a:pt x="2453209" y="1416687"/>
                </a:lnTo>
                <a:lnTo>
                  <a:pt x="2434037" y="1513021"/>
                </a:lnTo>
                <a:lnTo>
                  <a:pt x="2407676" y="1606113"/>
                </a:lnTo>
                <a:lnTo>
                  <a:pt x="2374403" y="1695688"/>
                </a:lnTo>
                <a:lnTo>
                  <a:pt x="2334497" y="1781472"/>
                </a:lnTo>
                <a:lnTo>
                  <a:pt x="2288234" y="1863190"/>
                </a:lnTo>
                <a:lnTo>
                  <a:pt x="2235890" y="1940570"/>
                </a:lnTo>
                <a:lnTo>
                  <a:pt x="2177745" y="2013335"/>
                </a:lnTo>
                <a:lnTo>
                  <a:pt x="2114073" y="2081212"/>
                </a:lnTo>
                <a:lnTo>
                  <a:pt x="2045154" y="2143927"/>
                </a:lnTo>
                <a:lnTo>
                  <a:pt x="1971263" y="2201204"/>
                </a:lnTo>
                <a:lnTo>
                  <a:pt x="1892678" y="2252771"/>
                </a:lnTo>
                <a:lnTo>
                  <a:pt x="1809677" y="2298352"/>
                </a:lnTo>
                <a:lnTo>
                  <a:pt x="1722536" y="2337673"/>
                </a:lnTo>
                <a:lnTo>
                  <a:pt x="1631533" y="2370460"/>
                </a:lnTo>
                <a:lnTo>
                  <a:pt x="1536944" y="2396438"/>
                </a:lnTo>
                <a:lnTo>
                  <a:pt x="1439048" y="2415334"/>
                </a:lnTo>
                <a:lnTo>
                  <a:pt x="1338121" y="2426872"/>
                </a:lnTo>
                <a:lnTo>
                  <a:pt x="1234440" y="2430780"/>
                </a:lnTo>
                <a:lnTo>
                  <a:pt x="1130758" y="2426872"/>
                </a:lnTo>
                <a:lnTo>
                  <a:pt x="1029831" y="2415334"/>
                </a:lnTo>
                <a:lnTo>
                  <a:pt x="931935" y="2396438"/>
                </a:lnTo>
                <a:lnTo>
                  <a:pt x="837346" y="2370460"/>
                </a:lnTo>
                <a:lnTo>
                  <a:pt x="746343" y="2337673"/>
                </a:lnTo>
                <a:lnTo>
                  <a:pt x="659202" y="2298352"/>
                </a:lnTo>
                <a:lnTo>
                  <a:pt x="576201" y="2252771"/>
                </a:lnTo>
                <a:lnTo>
                  <a:pt x="497616" y="2201204"/>
                </a:lnTo>
                <a:lnTo>
                  <a:pt x="423725" y="2143927"/>
                </a:lnTo>
                <a:lnTo>
                  <a:pt x="354806" y="2081212"/>
                </a:lnTo>
                <a:lnTo>
                  <a:pt x="291134" y="2013335"/>
                </a:lnTo>
                <a:lnTo>
                  <a:pt x="232989" y="1940570"/>
                </a:lnTo>
                <a:lnTo>
                  <a:pt x="180645" y="1863190"/>
                </a:lnTo>
                <a:lnTo>
                  <a:pt x="134382" y="1781472"/>
                </a:lnTo>
                <a:lnTo>
                  <a:pt x="94476" y="1695688"/>
                </a:lnTo>
                <a:lnTo>
                  <a:pt x="61203" y="1606113"/>
                </a:lnTo>
                <a:lnTo>
                  <a:pt x="34842" y="1513021"/>
                </a:lnTo>
                <a:lnTo>
                  <a:pt x="15670" y="1416687"/>
                </a:lnTo>
                <a:lnTo>
                  <a:pt x="3963" y="1317385"/>
                </a:lnTo>
                <a:lnTo>
                  <a:pt x="0" y="1215390"/>
                </a:lnTo>
                <a:lnTo>
                  <a:pt x="3963" y="1113222"/>
                </a:lnTo>
                <a:lnTo>
                  <a:pt x="15670" y="1013783"/>
                </a:lnTo>
                <a:lnTo>
                  <a:pt x="34842" y="917345"/>
                </a:lnTo>
                <a:lnTo>
                  <a:pt x="61203" y="824179"/>
                </a:lnTo>
                <a:lnTo>
                  <a:pt x="94476" y="734556"/>
                </a:lnTo>
                <a:lnTo>
                  <a:pt x="134382" y="648747"/>
                </a:lnTo>
                <a:lnTo>
                  <a:pt x="180645" y="567025"/>
                </a:lnTo>
                <a:lnTo>
                  <a:pt x="232989" y="489661"/>
                </a:lnTo>
                <a:lnTo>
                  <a:pt x="291134" y="416925"/>
                </a:lnTo>
                <a:lnTo>
                  <a:pt x="354806" y="349091"/>
                </a:lnTo>
                <a:lnTo>
                  <a:pt x="423725" y="286428"/>
                </a:lnTo>
                <a:lnTo>
                  <a:pt x="497616" y="229209"/>
                </a:lnTo>
                <a:lnTo>
                  <a:pt x="576201" y="177705"/>
                </a:lnTo>
                <a:lnTo>
                  <a:pt x="659202" y="132187"/>
                </a:lnTo>
                <a:lnTo>
                  <a:pt x="746343" y="92928"/>
                </a:lnTo>
                <a:lnTo>
                  <a:pt x="837346" y="60198"/>
                </a:lnTo>
                <a:lnTo>
                  <a:pt x="931935" y="34268"/>
                </a:lnTo>
                <a:lnTo>
                  <a:pt x="1029831" y="15411"/>
                </a:lnTo>
                <a:lnTo>
                  <a:pt x="1130758" y="3898"/>
                </a:lnTo>
                <a:lnTo>
                  <a:pt x="1234440" y="0"/>
                </a:lnTo>
                <a:close/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6766559" y="4792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9235440" y="7223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024879" y="5259070"/>
            <a:ext cx="681990" cy="673100"/>
          </a:xfrm>
          <a:custGeom>
            <a:avLst/>
            <a:gdLst/>
            <a:ahLst/>
            <a:cxnLst/>
            <a:rect l="l" t="t" r="r" b="b"/>
            <a:pathLst>
              <a:path w="681990" h="673100">
                <a:moveTo>
                  <a:pt x="184150" y="0"/>
                </a:moveTo>
                <a:lnTo>
                  <a:pt x="0" y="201929"/>
                </a:lnTo>
                <a:lnTo>
                  <a:pt x="405130" y="572769"/>
                </a:lnTo>
                <a:lnTo>
                  <a:pt x="312420" y="673099"/>
                </a:lnTo>
                <a:lnTo>
                  <a:pt x="632460" y="594359"/>
                </a:lnTo>
                <a:lnTo>
                  <a:pt x="666511" y="370839"/>
                </a:lnTo>
                <a:lnTo>
                  <a:pt x="589279" y="370839"/>
                </a:lnTo>
                <a:lnTo>
                  <a:pt x="184150" y="0"/>
                </a:lnTo>
                <a:close/>
              </a:path>
              <a:path w="681990" h="673100">
                <a:moveTo>
                  <a:pt x="681990" y="269239"/>
                </a:moveTo>
                <a:lnTo>
                  <a:pt x="589279" y="370839"/>
                </a:lnTo>
                <a:lnTo>
                  <a:pt x="666511" y="370839"/>
                </a:lnTo>
                <a:lnTo>
                  <a:pt x="681990" y="269239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024879" y="5259070"/>
            <a:ext cx="681990" cy="673100"/>
          </a:xfrm>
          <a:custGeom>
            <a:avLst/>
            <a:gdLst/>
            <a:ahLst/>
            <a:cxnLst/>
            <a:rect l="l" t="t" r="r" b="b"/>
            <a:pathLst>
              <a:path w="681990" h="673100">
                <a:moveTo>
                  <a:pt x="184150" y="0"/>
                </a:moveTo>
                <a:lnTo>
                  <a:pt x="589279" y="370839"/>
                </a:lnTo>
                <a:lnTo>
                  <a:pt x="681990" y="269239"/>
                </a:lnTo>
                <a:lnTo>
                  <a:pt x="632460" y="594359"/>
                </a:lnTo>
                <a:lnTo>
                  <a:pt x="312420" y="673099"/>
                </a:lnTo>
                <a:lnTo>
                  <a:pt x="405130" y="572769"/>
                </a:lnTo>
                <a:lnTo>
                  <a:pt x="0" y="201929"/>
                </a:lnTo>
                <a:lnTo>
                  <a:pt x="184150" y="0"/>
                </a:lnTo>
                <a:close/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842759" y="5651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93217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5637529" y="4714683"/>
            <a:ext cx="379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~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93409" y="485094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36920" y="6132004"/>
            <a:ext cx="379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~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94070" y="626826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73059" y="5587174"/>
            <a:ext cx="3797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~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30209" y="5723433"/>
            <a:ext cx="9144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29200" y="4917440"/>
            <a:ext cx="1149350" cy="20320"/>
          </a:xfrm>
          <a:custGeom>
            <a:avLst/>
            <a:gdLst/>
            <a:ahLst/>
            <a:cxnLst/>
            <a:rect l="l" t="t" r="r" b="b"/>
            <a:pathLst>
              <a:path w="1149350" h="20320">
                <a:moveTo>
                  <a:pt x="1149350" y="0"/>
                </a:moveTo>
                <a:lnTo>
                  <a:pt x="0" y="2032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678170" y="6346190"/>
            <a:ext cx="745490" cy="21590"/>
          </a:xfrm>
          <a:custGeom>
            <a:avLst/>
            <a:gdLst/>
            <a:ahLst/>
            <a:cxnLst/>
            <a:rect l="l" t="t" r="r" b="b"/>
            <a:pathLst>
              <a:path w="745489" h="21589">
                <a:moveTo>
                  <a:pt x="745489" y="0"/>
                </a:moveTo>
                <a:lnTo>
                  <a:pt x="0" y="21590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990840" y="5486400"/>
            <a:ext cx="1141730" cy="477520"/>
          </a:xfrm>
          <a:custGeom>
            <a:avLst/>
            <a:gdLst/>
            <a:ahLst/>
            <a:cxnLst/>
            <a:rect l="l" t="t" r="r" b="b"/>
            <a:pathLst>
              <a:path w="1141729" h="477520">
                <a:moveTo>
                  <a:pt x="1141729" y="0"/>
                </a:moveTo>
                <a:lnTo>
                  <a:pt x="0" y="477519"/>
                </a:lnTo>
              </a:path>
            </a:pathLst>
          </a:custGeom>
          <a:ln w="898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3930650" y="1529393"/>
            <a:ext cx="5564505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rce</a:t>
            </a:r>
          </a:p>
          <a:p>
            <a:pPr marL="1417320" marR="5080">
              <a:lnSpc>
                <a:spcPts val="2010"/>
              </a:lnSpc>
              <a:spcBef>
                <a:spcPts val="60"/>
              </a:spcBef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al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rvers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ld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determ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pro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</a:p>
          <a:p>
            <a:pPr marL="2252345">
              <a:lnSpc>
                <a:spcPct val="100000"/>
              </a:lnSpc>
              <a:spcBef>
                <a:spcPts val="775"/>
              </a:spcBef>
            </a:pP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spc="-2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50" i="1" spc="-15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900" spc="40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75" spc="-15" baseline="-22222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875" spc="-232" baseline="-2222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050" i="1" spc="-2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75" spc="-15" baseline="-22222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875" spc="-232" baseline="-2222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050" i="1" spc="-2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75" spc="37" baseline="-22222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sz="2050" spc="-14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150" dirty="0">
                <a:solidFill>
                  <a:srgbClr val="0000FF"/>
                </a:solidFill>
                <a:latin typeface="Cambria"/>
                <a:cs typeface="Cambria"/>
              </a:rPr>
              <a:t>≡</a:t>
            </a:r>
            <a:r>
              <a:rPr sz="205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i="1" spc="-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50" spc="60" baseline="43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2050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4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417320" marR="196215">
              <a:lnSpc>
                <a:spcPts val="201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av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 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eterm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the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rce.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30650" y="1879912"/>
            <a:ext cx="974090" cy="109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07950" algn="ctr">
              <a:lnSpc>
                <a:spcPct val="140200"/>
              </a:lnSpc>
            </a:pP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bserver sp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7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g </a:t>
            </a:r>
            <a:r>
              <a:rPr sz="1700" spc="-2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700" spc="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7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60730" y="2474404"/>
            <a:ext cx="378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r>
              <a:rPr sz="1600" spc="7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27027" y="1558877"/>
            <a:ext cx="3746595" cy="33808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659716"/>
            <a:ext cx="876808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0">
              <a:lnSpc>
                <a:spcPts val="5235"/>
              </a:lnSpc>
            </a:pPr>
            <a:r>
              <a:rPr spc="-30"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ou</a:t>
            </a:r>
            <a:r>
              <a:rPr dirty="0">
                <a:solidFill>
                  <a:srgbClr val="C00000"/>
                </a:solidFill>
              </a:rPr>
              <a:t>rce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</a:t>
            </a:r>
            <a:r>
              <a:rPr spc="-5" dirty="0">
                <a:solidFill>
                  <a:srgbClr val="C00000"/>
                </a:solidFill>
              </a:rPr>
              <a:t>ea</a:t>
            </a:r>
            <a:r>
              <a:rPr dirty="0">
                <a:solidFill>
                  <a:srgbClr val="C00000"/>
                </a:solidFill>
              </a:rPr>
              <a:t>rch</a:t>
            </a:r>
            <a:r>
              <a:rPr spc="-5" dirty="0">
                <a:solidFill>
                  <a:srgbClr val="C00000"/>
                </a:solidFill>
              </a:rPr>
              <a:t> i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spc="-5" dirty="0">
                <a:solidFill>
                  <a:srgbClr val="C00000"/>
                </a:solidFill>
              </a:rPr>
              <a:t> 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869" y="1713412"/>
            <a:ext cx="17399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Ba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es'</a:t>
            </a:r>
            <a:r>
              <a:rPr sz="1800" u="sng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1800" u="sng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orem: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689" y="2202977"/>
            <a:ext cx="213233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spc="-2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50" i="1" spc="-15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50" spc="44" baseline="43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0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1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54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205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i="1" spc="-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50" spc="240" baseline="43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050" i="1" spc="11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075" i="1" spc="247" baseline="352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3075" spc="-120" baseline="3523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3075" spc="-375" baseline="352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075" i="1" spc="157" baseline="3523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3075" spc="-120" baseline="3523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3075" baseline="3523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9379" y="2517139"/>
            <a:ext cx="532130" cy="0"/>
          </a:xfrm>
          <a:custGeom>
            <a:avLst/>
            <a:gdLst/>
            <a:ahLst/>
            <a:cxnLst/>
            <a:rect l="l" t="t" r="r" b="b"/>
            <a:pathLst>
              <a:path w="532130">
                <a:moveTo>
                  <a:pt x="0" y="0"/>
                </a:moveTo>
                <a:lnTo>
                  <a:pt x="53213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000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6210" y="2549687"/>
            <a:ext cx="49530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205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430" y="3163752"/>
            <a:ext cx="4448175" cy="3811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33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Wit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 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t)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ow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distri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mes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if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ive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ource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422275">
              <a:lnSpc>
                <a:spcPct val="9340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P(s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us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noth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hic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rce,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um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u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ifor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1/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ov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ll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od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020"/>
              </a:lnSpc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as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08305">
              <a:lnSpc>
                <a:spcPts val="3460"/>
              </a:lnSpc>
            </a:pP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14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545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4500" spc="375" baseline="-4629" dirty="0">
                <a:solidFill>
                  <a:srgbClr val="0000FF"/>
                </a:solidFill>
                <a:latin typeface="Cambria"/>
                <a:cs typeface="Cambria"/>
              </a:rPr>
              <a:t>∑</a:t>
            </a:r>
            <a:r>
              <a:rPr sz="4500" spc="-89" baseline="-4629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50" i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050" i="1" spc="-2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50" i="1" spc="-2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50" spc="-14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550" dirty="0">
                <a:solidFill>
                  <a:srgbClr val="0000FF"/>
                </a:solidFill>
                <a:latin typeface="Cambria"/>
                <a:cs typeface="Cambria"/>
              </a:rPr>
              <a:t>=</a:t>
            </a:r>
            <a:r>
              <a:rPr sz="4500" spc="375" baseline="-4629" dirty="0">
                <a:solidFill>
                  <a:srgbClr val="0000FF"/>
                </a:solidFill>
                <a:latin typeface="Cambria"/>
                <a:cs typeface="Cambria"/>
              </a:rPr>
              <a:t>∑</a:t>
            </a:r>
            <a:r>
              <a:rPr sz="4500" spc="-300" baseline="-4629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spc="-2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50" i="1" spc="10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r>
              <a:rPr sz="2050" spc="-2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50" i="1" spc="16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050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050" i="1" spc="7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850" spc="262" baseline="4385" dirty="0">
                <a:solidFill>
                  <a:srgbClr val="0000FF"/>
                </a:solidFill>
                <a:latin typeface="Cambria"/>
                <a:cs typeface="Cambria"/>
              </a:rPr>
              <a:t>|</a:t>
            </a:r>
            <a:r>
              <a:rPr sz="2050" i="1" spc="11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50" spc="-80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2050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1220470">
              <a:lnSpc>
                <a:spcPct val="100000"/>
              </a:lnSpc>
              <a:spcBef>
                <a:spcPts val="20"/>
              </a:spcBef>
              <a:tabLst>
                <a:tab pos="2508885" algn="l"/>
              </a:tabLst>
            </a:pPr>
            <a:r>
              <a:rPr sz="12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s	s</a:t>
            </a:r>
            <a:endParaRPr sz="1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609600">
              <a:lnSpc>
                <a:spcPts val="2010"/>
              </a:lnSpc>
              <a:spcBef>
                <a:spcPts val="74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Wh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fo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sin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(the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tha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serve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29629" y="2980872"/>
            <a:ext cx="3446145" cy="3184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othe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w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rds: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7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93300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istri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bu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 tim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urc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 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di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buti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rob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lity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urc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g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ven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va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on tim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95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435609">
              <a:lnSpc>
                <a:spcPct val="93300"/>
              </a:lnSpc>
            </a:pPr>
            <a:r>
              <a:rPr sz="1800" spc="-2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P(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ne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to kn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som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u="sng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u="sng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u="sng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ab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ou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spr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roc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ss.</a:t>
            </a:r>
            <a:endParaRPr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3827</Words>
  <Application>Microsoft Office PowerPoint</Application>
  <PresentationFormat>Custom</PresentationFormat>
  <Paragraphs>678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</vt:lpstr>
      <vt:lpstr>Garamond</vt:lpstr>
      <vt:lpstr>Symbol</vt:lpstr>
      <vt:lpstr>Times New Roman</vt:lpstr>
      <vt:lpstr>Office Theme</vt:lpstr>
      <vt:lpstr>PowerPoint Presentation</vt:lpstr>
      <vt:lpstr>Plan</vt:lpstr>
      <vt:lpstr>Spreading processess and sources</vt:lpstr>
      <vt:lpstr>Spreading processess and sources</vt:lpstr>
      <vt:lpstr>Spreading processess and sources</vt:lpstr>
      <vt:lpstr>Source search in networks</vt:lpstr>
      <vt:lpstr>Source search in networks</vt:lpstr>
      <vt:lpstr>Source search in networks</vt:lpstr>
      <vt:lpstr>Source search in networks</vt:lpstr>
      <vt:lpstr>Source search in networks</vt:lpstr>
      <vt:lpstr>Source search in networks</vt:lpstr>
      <vt:lpstr>Source search in networks</vt:lpstr>
      <vt:lpstr>PowerPoint Presentation</vt:lpstr>
      <vt:lpstr>Source search in networks</vt:lpstr>
      <vt:lpstr>Source search in networks</vt:lpstr>
      <vt:lpstr>Pinto-Thiran-Vetterli algorithm</vt:lpstr>
      <vt:lpstr>Pinto-Thiran-Vetterli algorithm</vt:lpstr>
      <vt:lpstr>PowerPoint Presentation</vt:lpstr>
      <vt:lpstr>Pinto-Thiran-Vetterli algorithm</vt:lpstr>
      <vt:lpstr>Beyond basic methods</vt:lpstr>
      <vt:lpstr>Beyond basic methods</vt:lpstr>
      <vt:lpstr>Beyond basic methods</vt:lpstr>
      <vt:lpstr>Beyond basic methods</vt:lpstr>
      <vt:lpstr>Beyond basic methods</vt:lpstr>
      <vt:lpstr>Beyond basic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szymansk</dc:creator>
  <cp:lastModifiedBy>Szymanski, Bolek</cp:lastModifiedBy>
  <cp:revision>12</cp:revision>
  <dcterms:created xsi:type="dcterms:W3CDTF">2020-08-29T21:27:24Z</dcterms:created>
  <dcterms:modified xsi:type="dcterms:W3CDTF">2023-10-15T18:30:04Z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2019-08-28T00:00:00Z</vt:filetime>
  </property>
  <property fmtid="{D5CDD505-2E9C-101B-9397-08002B2CF9AE}" pid="3" name="LastSaved">
    <vt:filetime>2020-08-30T00:00:00Z</vt:filetime>
  </property>
</Properties>
</file>